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71"/>
  </p:notesMasterIdLst>
  <p:sldIdLst>
    <p:sldId id="280" r:id="rId5"/>
    <p:sldId id="286" r:id="rId6"/>
    <p:sldId id="346" r:id="rId7"/>
    <p:sldId id="287" r:id="rId8"/>
    <p:sldId id="306" r:id="rId9"/>
    <p:sldId id="307" r:id="rId10"/>
    <p:sldId id="309" r:id="rId11"/>
    <p:sldId id="311" r:id="rId12"/>
    <p:sldId id="265" r:id="rId13"/>
    <p:sldId id="266" r:id="rId14"/>
    <p:sldId id="312" r:id="rId15"/>
    <p:sldId id="313" r:id="rId16"/>
    <p:sldId id="267" r:id="rId17"/>
    <p:sldId id="308" r:id="rId18"/>
    <p:sldId id="314" r:id="rId19"/>
    <p:sldId id="285" r:id="rId20"/>
    <p:sldId id="302" r:id="rId21"/>
    <p:sldId id="288" r:id="rId22"/>
    <p:sldId id="284" r:id="rId23"/>
    <p:sldId id="292" r:id="rId24"/>
    <p:sldId id="293" r:id="rId25"/>
    <p:sldId id="344" r:id="rId26"/>
    <p:sldId id="295" r:id="rId27"/>
    <p:sldId id="296" r:id="rId28"/>
    <p:sldId id="297" r:id="rId29"/>
    <p:sldId id="290" r:id="rId30"/>
    <p:sldId id="315" r:id="rId31"/>
    <p:sldId id="319" r:id="rId32"/>
    <p:sldId id="320" r:id="rId33"/>
    <p:sldId id="322" r:id="rId34"/>
    <p:sldId id="323" r:id="rId35"/>
    <p:sldId id="324" r:id="rId36"/>
    <p:sldId id="326" r:id="rId37"/>
    <p:sldId id="325" r:id="rId38"/>
    <p:sldId id="318" r:id="rId39"/>
    <p:sldId id="329" r:id="rId40"/>
    <p:sldId id="330" r:id="rId41"/>
    <p:sldId id="331" r:id="rId42"/>
    <p:sldId id="332" r:id="rId43"/>
    <p:sldId id="333" r:id="rId44"/>
    <p:sldId id="334" r:id="rId45"/>
    <p:sldId id="335" r:id="rId46"/>
    <p:sldId id="336" r:id="rId47"/>
    <p:sldId id="337" r:id="rId48"/>
    <p:sldId id="304" r:id="rId49"/>
    <p:sldId id="338" r:id="rId50"/>
    <p:sldId id="339" r:id="rId51"/>
    <p:sldId id="340" r:id="rId52"/>
    <p:sldId id="341" r:id="rId53"/>
    <p:sldId id="299" r:id="rId54"/>
    <p:sldId id="300" r:id="rId55"/>
    <p:sldId id="301" r:id="rId56"/>
    <p:sldId id="317" r:id="rId57"/>
    <p:sldId id="327" r:id="rId58"/>
    <p:sldId id="328" r:id="rId59"/>
    <p:sldId id="342" r:id="rId60"/>
    <p:sldId id="343" r:id="rId61"/>
    <p:sldId id="345" r:id="rId62"/>
    <p:sldId id="283" r:id="rId63"/>
    <p:sldId id="321" r:id="rId64"/>
    <p:sldId id="305" r:id="rId65"/>
    <p:sldId id="316" r:id="rId66"/>
    <p:sldId id="291" r:id="rId67"/>
    <p:sldId id="298" r:id="rId68"/>
    <p:sldId id="303" r:id="rId69"/>
    <p:sldId id="28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0F0230"/>
    <a:srgbClr val="333333"/>
    <a:srgbClr val="99FF33"/>
    <a:srgbClr val="0000FF"/>
    <a:srgbClr val="FF99FF"/>
    <a:srgbClr val="CCFFC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C43CC7-87E3-4D02-BE5F-00B428B57A36}" v="311" dt="2021-11-17T22:56:26.4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8" d="100"/>
          <a:sy n="88" d="100"/>
        </p:scale>
        <p:origin x="48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Sungyup" userId="a0d42cc9-00b2-46c9-b6ef-ebb964a36678" providerId="ADAL" clId="{D8C43CC7-87E3-4D02-BE5F-00B428B57A36}"/>
    <pc:docChg chg="undo custSel addSld delSld modSld sldOrd">
      <pc:chgData name="Nam Sungyup" userId="a0d42cc9-00b2-46c9-b6ef-ebb964a36678" providerId="ADAL" clId="{D8C43CC7-87E3-4D02-BE5F-00B428B57A36}" dt="2021-11-17T22:56:40.461" v="15506" actId="6549"/>
      <pc:docMkLst>
        <pc:docMk/>
      </pc:docMkLst>
      <pc:sldChg chg="delSp modSp add del mod chgLayout">
        <pc:chgData name="Nam Sungyup" userId="a0d42cc9-00b2-46c9-b6ef-ebb964a36678" providerId="ADAL" clId="{D8C43CC7-87E3-4D02-BE5F-00B428B57A36}" dt="2021-10-21T21:38:01.238" v="50" actId="47"/>
        <pc:sldMkLst>
          <pc:docMk/>
          <pc:sldMk cId="0" sldId="259"/>
        </pc:sldMkLst>
        <pc:spChg chg="mod ord">
          <ac:chgData name="Nam Sungyup" userId="a0d42cc9-00b2-46c9-b6ef-ebb964a36678" providerId="ADAL" clId="{D8C43CC7-87E3-4D02-BE5F-00B428B57A36}" dt="2021-10-21T21:36:27.144" v="38" actId="700"/>
          <ac:spMkLst>
            <pc:docMk/>
            <pc:sldMk cId="0" sldId="259"/>
            <ac:spMk id="100" creationId="{00000000-0000-0000-0000-000000000000}"/>
          </ac:spMkLst>
        </pc:spChg>
        <pc:spChg chg="del">
          <ac:chgData name="Nam Sungyup" userId="a0d42cc9-00b2-46c9-b6ef-ebb964a36678" providerId="ADAL" clId="{D8C43CC7-87E3-4D02-BE5F-00B428B57A36}" dt="2021-10-21T21:35:29.083" v="29" actId="478"/>
          <ac:spMkLst>
            <pc:docMk/>
            <pc:sldMk cId="0" sldId="259"/>
            <ac:spMk id="101" creationId="{00000000-0000-0000-0000-000000000000}"/>
          </ac:spMkLst>
        </pc:spChg>
        <pc:spChg chg="mod">
          <ac:chgData name="Nam Sungyup" userId="a0d42cc9-00b2-46c9-b6ef-ebb964a36678" providerId="ADAL" clId="{D8C43CC7-87E3-4D02-BE5F-00B428B57A36}" dt="2021-10-21T21:35:52.857" v="37" actId="404"/>
          <ac:spMkLst>
            <pc:docMk/>
            <pc:sldMk cId="0" sldId="259"/>
            <ac:spMk id="102" creationId="{00000000-0000-0000-0000-000000000000}"/>
          </ac:spMkLst>
        </pc:spChg>
      </pc:sldChg>
      <pc:sldChg chg="add del">
        <pc:chgData name="Nam Sungyup" userId="a0d42cc9-00b2-46c9-b6ef-ebb964a36678" providerId="ADAL" clId="{D8C43CC7-87E3-4D02-BE5F-00B428B57A36}" dt="2021-10-21T21:36:59.489" v="39" actId="47"/>
        <pc:sldMkLst>
          <pc:docMk/>
          <pc:sldMk cId="0" sldId="260"/>
        </pc:sldMkLst>
      </pc:sldChg>
      <pc:sldChg chg="add del">
        <pc:chgData name="Nam Sungyup" userId="a0d42cc9-00b2-46c9-b6ef-ebb964a36678" providerId="ADAL" clId="{D8C43CC7-87E3-4D02-BE5F-00B428B57A36}" dt="2021-10-21T21:36:59.489" v="39" actId="47"/>
        <pc:sldMkLst>
          <pc:docMk/>
          <pc:sldMk cId="0" sldId="261"/>
        </pc:sldMkLst>
      </pc:sldChg>
      <pc:sldChg chg="add del">
        <pc:chgData name="Nam Sungyup" userId="a0d42cc9-00b2-46c9-b6ef-ebb964a36678" providerId="ADAL" clId="{D8C43CC7-87E3-4D02-BE5F-00B428B57A36}" dt="2021-10-21T21:36:59.489" v="39" actId="47"/>
        <pc:sldMkLst>
          <pc:docMk/>
          <pc:sldMk cId="0" sldId="262"/>
        </pc:sldMkLst>
      </pc:sldChg>
      <pc:sldChg chg="add del">
        <pc:chgData name="Nam Sungyup" userId="a0d42cc9-00b2-46c9-b6ef-ebb964a36678" providerId="ADAL" clId="{D8C43CC7-87E3-4D02-BE5F-00B428B57A36}" dt="2021-10-21T21:36:59.489" v="39" actId="47"/>
        <pc:sldMkLst>
          <pc:docMk/>
          <pc:sldMk cId="0" sldId="263"/>
        </pc:sldMkLst>
      </pc:sldChg>
      <pc:sldChg chg="add del">
        <pc:chgData name="Nam Sungyup" userId="a0d42cc9-00b2-46c9-b6ef-ebb964a36678" providerId="ADAL" clId="{D8C43CC7-87E3-4D02-BE5F-00B428B57A36}" dt="2021-10-21T21:39:41.781" v="103" actId="47"/>
        <pc:sldMkLst>
          <pc:docMk/>
          <pc:sldMk cId="0" sldId="264"/>
        </pc:sldMkLst>
      </pc:sldChg>
      <pc:sldChg chg="addSp delSp modSp add mod modShow">
        <pc:chgData name="Nam Sungyup" userId="a0d42cc9-00b2-46c9-b6ef-ebb964a36678" providerId="ADAL" clId="{D8C43CC7-87E3-4D02-BE5F-00B428B57A36}" dt="2021-11-17T22:56:17.175" v="15502" actId="729"/>
        <pc:sldMkLst>
          <pc:docMk/>
          <pc:sldMk cId="0" sldId="265"/>
        </pc:sldMkLst>
        <pc:spChg chg="add del mod">
          <ac:chgData name="Nam Sungyup" userId="a0d42cc9-00b2-46c9-b6ef-ebb964a36678" providerId="ADAL" clId="{D8C43CC7-87E3-4D02-BE5F-00B428B57A36}" dt="2021-10-21T21:39:59.537" v="107" actId="478"/>
          <ac:spMkLst>
            <pc:docMk/>
            <pc:sldMk cId="0" sldId="265"/>
            <ac:spMk id="3" creationId="{F2F7EF46-48EA-48B8-8DF5-E0DD3C33025F}"/>
          </ac:spMkLst>
        </pc:spChg>
        <pc:spChg chg="add mod">
          <ac:chgData name="Nam Sungyup" userId="a0d42cc9-00b2-46c9-b6ef-ebb964a36678" providerId="ADAL" clId="{D8C43CC7-87E3-4D02-BE5F-00B428B57A36}" dt="2021-10-21T21:39:55.151" v="106"/>
          <ac:spMkLst>
            <pc:docMk/>
            <pc:sldMk cId="0" sldId="265"/>
            <ac:spMk id="8" creationId="{79DC25F3-F2C3-4A3D-8595-114BA4758892}"/>
          </ac:spMkLst>
        </pc:spChg>
        <pc:spChg chg="del">
          <ac:chgData name="Nam Sungyup" userId="a0d42cc9-00b2-46c9-b6ef-ebb964a36678" providerId="ADAL" clId="{D8C43CC7-87E3-4D02-BE5F-00B428B57A36}" dt="2021-10-21T21:39:50.053" v="105" actId="478"/>
          <ac:spMkLst>
            <pc:docMk/>
            <pc:sldMk cId="0" sldId="265"/>
            <ac:spMk id="139" creationId="{00000000-0000-0000-0000-000000000000}"/>
          </ac:spMkLst>
        </pc:spChg>
        <pc:spChg chg="mod">
          <ac:chgData name="Nam Sungyup" userId="a0d42cc9-00b2-46c9-b6ef-ebb964a36678" providerId="ADAL" clId="{D8C43CC7-87E3-4D02-BE5F-00B428B57A36}" dt="2021-10-21T21:40:06.660" v="108" actId="207"/>
          <ac:spMkLst>
            <pc:docMk/>
            <pc:sldMk cId="0" sldId="265"/>
            <ac:spMk id="140" creationId="{00000000-0000-0000-0000-000000000000}"/>
          </ac:spMkLst>
        </pc:spChg>
        <pc:spChg chg="mod">
          <ac:chgData name="Nam Sungyup" userId="a0d42cc9-00b2-46c9-b6ef-ebb964a36678" providerId="ADAL" clId="{D8C43CC7-87E3-4D02-BE5F-00B428B57A36}" dt="2021-10-21T21:40:20.306" v="109" actId="208"/>
          <ac:spMkLst>
            <pc:docMk/>
            <pc:sldMk cId="0" sldId="265"/>
            <ac:spMk id="141" creationId="{00000000-0000-0000-0000-000000000000}"/>
          </ac:spMkLst>
        </pc:spChg>
        <pc:spChg chg="mod">
          <ac:chgData name="Nam Sungyup" userId="a0d42cc9-00b2-46c9-b6ef-ebb964a36678" providerId="ADAL" clId="{D8C43CC7-87E3-4D02-BE5F-00B428B57A36}" dt="2021-10-21T21:40:28.702" v="110" actId="207"/>
          <ac:spMkLst>
            <pc:docMk/>
            <pc:sldMk cId="0" sldId="265"/>
            <ac:spMk id="142" creationId="{00000000-0000-0000-0000-000000000000}"/>
          </ac:spMkLst>
        </pc:spChg>
      </pc:sldChg>
      <pc:sldChg chg="addSp delSp modSp add mod modShow">
        <pc:chgData name="Nam Sungyup" userId="a0d42cc9-00b2-46c9-b6ef-ebb964a36678" providerId="ADAL" clId="{D8C43CC7-87E3-4D02-BE5F-00B428B57A36}" dt="2021-11-17T22:56:17.175" v="15502" actId="729"/>
        <pc:sldMkLst>
          <pc:docMk/>
          <pc:sldMk cId="0" sldId="266"/>
        </pc:sldMkLst>
        <pc:spChg chg="add del mod">
          <ac:chgData name="Nam Sungyup" userId="a0d42cc9-00b2-46c9-b6ef-ebb964a36678" providerId="ADAL" clId="{D8C43CC7-87E3-4D02-BE5F-00B428B57A36}" dt="2021-10-21T21:40:42.504" v="112" actId="478"/>
          <ac:spMkLst>
            <pc:docMk/>
            <pc:sldMk cId="0" sldId="266"/>
            <ac:spMk id="3" creationId="{115172DB-7D7A-427B-9978-B5419D48EF3F}"/>
          </ac:spMkLst>
        </pc:spChg>
        <pc:spChg chg="add mod">
          <ac:chgData name="Nam Sungyup" userId="a0d42cc9-00b2-46c9-b6ef-ebb964a36678" providerId="ADAL" clId="{D8C43CC7-87E3-4D02-BE5F-00B428B57A36}" dt="2021-10-21T21:40:48.253" v="113"/>
          <ac:spMkLst>
            <pc:docMk/>
            <pc:sldMk cId="0" sldId="266"/>
            <ac:spMk id="11" creationId="{E1073C02-3576-4564-8F34-3236A20B5383}"/>
          </ac:spMkLst>
        </pc:spChg>
        <pc:spChg chg="add mod">
          <ac:chgData name="Nam Sungyup" userId="a0d42cc9-00b2-46c9-b6ef-ebb964a36678" providerId="ADAL" clId="{D8C43CC7-87E3-4D02-BE5F-00B428B57A36}" dt="2021-10-21T21:44:09.899" v="181" actId="14100"/>
          <ac:spMkLst>
            <pc:docMk/>
            <pc:sldMk cId="0" sldId="266"/>
            <ac:spMk id="12" creationId="{D4D73CB6-788F-4EB8-88B1-02CBC7DAF91C}"/>
          </ac:spMkLst>
        </pc:spChg>
        <pc:spChg chg="del">
          <ac:chgData name="Nam Sungyup" userId="a0d42cc9-00b2-46c9-b6ef-ebb964a36678" providerId="ADAL" clId="{D8C43CC7-87E3-4D02-BE5F-00B428B57A36}" dt="2021-10-21T21:40:41.078" v="111" actId="478"/>
          <ac:spMkLst>
            <pc:docMk/>
            <pc:sldMk cId="0" sldId="266"/>
            <ac:spMk id="147" creationId="{00000000-0000-0000-0000-000000000000}"/>
          </ac:spMkLst>
        </pc:spChg>
        <pc:spChg chg="mod">
          <ac:chgData name="Nam Sungyup" userId="a0d42cc9-00b2-46c9-b6ef-ebb964a36678" providerId="ADAL" clId="{D8C43CC7-87E3-4D02-BE5F-00B428B57A36}" dt="2021-10-21T21:40:54.214" v="115" actId="207"/>
          <ac:spMkLst>
            <pc:docMk/>
            <pc:sldMk cId="0" sldId="266"/>
            <ac:spMk id="148" creationId="{00000000-0000-0000-0000-000000000000}"/>
          </ac:spMkLst>
        </pc:spChg>
        <pc:spChg chg="mod">
          <ac:chgData name="Nam Sungyup" userId="a0d42cc9-00b2-46c9-b6ef-ebb964a36678" providerId="ADAL" clId="{D8C43CC7-87E3-4D02-BE5F-00B428B57A36}" dt="2021-10-21T21:41:12" v="117" actId="207"/>
          <ac:spMkLst>
            <pc:docMk/>
            <pc:sldMk cId="0" sldId="266"/>
            <ac:spMk id="149" creationId="{00000000-0000-0000-0000-000000000000}"/>
          </ac:spMkLst>
        </pc:spChg>
        <pc:spChg chg="mod">
          <ac:chgData name="Nam Sungyup" userId="a0d42cc9-00b2-46c9-b6ef-ebb964a36678" providerId="ADAL" clId="{D8C43CC7-87E3-4D02-BE5F-00B428B57A36}" dt="2021-10-21T21:41:12" v="117" actId="207"/>
          <ac:spMkLst>
            <pc:docMk/>
            <pc:sldMk cId="0" sldId="266"/>
            <ac:spMk id="150" creationId="{00000000-0000-0000-0000-000000000000}"/>
          </ac:spMkLst>
        </pc:spChg>
        <pc:spChg chg="mod">
          <ac:chgData name="Nam Sungyup" userId="a0d42cc9-00b2-46c9-b6ef-ebb964a36678" providerId="ADAL" clId="{D8C43CC7-87E3-4D02-BE5F-00B428B57A36}" dt="2021-10-21T21:43:52.514" v="148" actId="1076"/>
          <ac:spMkLst>
            <pc:docMk/>
            <pc:sldMk cId="0" sldId="266"/>
            <ac:spMk id="151" creationId="{00000000-0000-0000-0000-000000000000}"/>
          </ac:spMkLst>
        </pc:spChg>
        <pc:spChg chg="mod">
          <ac:chgData name="Nam Sungyup" userId="a0d42cc9-00b2-46c9-b6ef-ebb964a36678" providerId="ADAL" clId="{D8C43CC7-87E3-4D02-BE5F-00B428B57A36}" dt="2021-10-21T21:41:12" v="117" actId="207"/>
          <ac:spMkLst>
            <pc:docMk/>
            <pc:sldMk cId="0" sldId="266"/>
            <ac:spMk id="152" creationId="{00000000-0000-0000-0000-000000000000}"/>
          </ac:spMkLst>
        </pc:spChg>
        <pc:spChg chg="mod">
          <ac:chgData name="Nam Sungyup" userId="a0d42cc9-00b2-46c9-b6ef-ebb964a36678" providerId="ADAL" clId="{D8C43CC7-87E3-4D02-BE5F-00B428B57A36}" dt="2021-10-22T03:49:36.835" v="1110" actId="207"/>
          <ac:spMkLst>
            <pc:docMk/>
            <pc:sldMk cId="0" sldId="266"/>
            <ac:spMk id="153" creationId="{00000000-0000-0000-0000-000000000000}"/>
          </ac:spMkLst>
        </pc:spChg>
      </pc:sldChg>
      <pc:sldChg chg="addSp delSp modSp add mod modShow">
        <pc:chgData name="Nam Sungyup" userId="a0d42cc9-00b2-46c9-b6ef-ebb964a36678" providerId="ADAL" clId="{D8C43CC7-87E3-4D02-BE5F-00B428B57A36}" dt="2021-11-17T22:56:17.175" v="15502" actId="729"/>
        <pc:sldMkLst>
          <pc:docMk/>
          <pc:sldMk cId="0" sldId="267"/>
        </pc:sldMkLst>
        <pc:spChg chg="add del mod">
          <ac:chgData name="Nam Sungyup" userId="a0d42cc9-00b2-46c9-b6ef-ebb964a36678" providerId="ADAL" clId="{D8C43CC7-87E3-4D02-BE5F-00B428B57A36}" dt="2021-10-21T21:41:28.137" v="119" actId="478"/>
          <ac:spMkLst>
            <pc:docMk/>
            <pc:sldMk cId="0" sldId="267"/>
            <ac:spMk id="3" creationId="{B617BCFE-BD2E-4E11-BC41-7B881FB6D30F}"/>
          </ac:spMkLst>
        </pc:spChg>
        <pc:spChg chg="add mod">
          <ac:chgData name="Nam Sungyup" userId="a0d42cc9-00b2-46c9-b6ef-ebb964a36678" providerId="ADAL" clId="{D8C43CC7-87E3-4D02-BE5F-00B428B57A36}" dt="2021-10-21T21:41:29.370" v="120"/>
          <ac:spMkLst>
            <pc:docMk/>
            <pc:sldMk cId="0" sldId="267"/>
            <ac:spMk id="9" creationId="{641D65AD-1FBD-4125-88DC-F84C7DBA479C}"/>
          </ac:spMkLst>
        </pc:spChg>
        <pc:spChg chg="add mod">
          <ac:chgData name="Nam Sungyup" userId="a0d42cc9-00b2-46c9-b6ef-ebb964a36678" providerId="ADAL" clId="{D8C43CC7-87E3-4D02-BE5F-00B428B57A36}" dt="2021-10-21T22:31:21.845" v="788" actId="1076"/>
          <ac:spMkLst>
            <pc:docMk/>
            <pc:sldMk cId="0" sldId="267"/>
            <ac:spMk id="10" creationId="{23D47161-E9C5-4D26-9F44-1430E792165B}"/>
          </ac:spMkLst>
        </pc:spChg>
        <pc:spChg chg="del">
          <ac:chgData name="Nam Sungyup" userId="a0d42cc9-00b2-46c9-b6ef-ebb964a36678" providerId="ADAL" clId="{D8C43CC7-87E3-4D02-BE5F-00B428B57A36}" dt="2021-10-21T21:41:26.355" v="118" actId="478"/>
          <ac:spMkLst>
            <pc:docMk/>
            <pc:sldMk cId="0" sldId="267"/>
            <ac:spMk id="158" creationId="{00000000-0000-0000-0000-000000000000}"/>
          </ac:spMkLst>
        </pc:spChg>
        <pc:spChg chg="mod">
          <ac:chgData name="Nam Sungyup" userId="a0d42cc9-00b2-46c9-b6ef-ebb964a36678" providerId="ADAL" clId="{D8C43CC7-87E3-4D02-BE5F-00B428B57A36}" dt="2021-10-21T21:41:37.692" v="122" actId="207"/>
          <ac:spMkLst>
            <pc:docMk/>
            <pc:sldMk cId="0" sldId="267"/>
            <ac:spMk id="159" creationId="{00000000-0000-0000-0000-000000000000}"/>
          </ac:spMkLst>
        </pc:spChg>
        <pc:spChg chg="mod">
          <ac:chgData name="Nam Sungyup" userId="a0d42cc9-00b2-46c9-b6ef-ebb964a36678" providerId="ADAL" clId="{D8C43CC7-87E3-4D02-BE5F-00B428B57A36}" dt="2021-10-21T21:41:55.966" v="125" actId="14100"/>
          <ac:spMkLst>
            <pc:docMk/>
            <pc:sldMk cId="0" sldId="267"/>
            <ac:spMk id="160" creationId="{00000000-0000-0000-0000-000000000000}"/>
          </ac:spMkLst>
        </pc:spChg>
        <pc:spChg chg="mod">
          <ac:chgData name="Nam Sungyup" userId="a0d42cc9-00b2-46c9-b6ef-ebb964a36678" providerId="ADAL" clId="{D8C43CC7-87E3-4D02-BE5F-00B428B57A36}" dt="2021-10-21T21:41:55.966" v="125" actId="14100"/>
          <ac:spMkLst>
            <pc:docMk/>
            <pc:sldMk cId="0" sldId="267"/>
            <ac:spMk id="161" creationId="{00000000-0000-0000-0000-000000000000}"/>
          </ac:spMkLst>
        </pc:spChg>
        <pc:spChg chg="mod">
          <ac:chgData name="Nam Sungyup" userId="a0d42cc9-00b2-46c9-b6ef-ebb964a36678" providerId="ADAL" clId="{D8C43CC7-87E3-4D02-BE5F-00B428B57A36}" dt="2021-10-21T21:41:55.966" v="125" actId="14100"/>
          <ac:spMkLst>
            <pc:docMk/>
            <pc:sldMk cId="0" sldId="267"/>
            <ac:spMk id="162" creationId="{00000000-0000-0000-0000-000000000000}"/>
          </ac:spMkLst>
        </pc:spChg>
      </pc:sldChg>
      <pc:sldChg chg="add del">
        <pc:chgData name="Nam Sungyup" userId="a0d42cc9-00b2-46c9-b6ef-ebb964a36678" providerId="ADAL" clId="{D8C43CC7-87E3-4D02-BE5F-00B428B57A36}" dt="2021-10-21T21:42:11.963" v="126" actId="47"/>
        <pc:sldMkLst>
          <pc:docMk/>
          <pc:sldMk cId="0" sldId="268"/>
        </pc:sldMkLst>
      </pc:sldChg>
      <pc:sldChg chg="add del">
        <pc:chgData name="Nam Sungyup" userId="a0d42cc9-00b2-46c9-b6ef-ebb964a36678" providerId="ADAL" clId="{D8C43CC7-87E3-4D02-BE5F-00B428B57A36}" dt="2021-10-21T21:42:50.176" v="127" actId="47"/>
        <pc:sldMkLst>
          <pc:docMk/>
          <pc:sldMk cId="0" sldId="269"/>
        </pc:sldMkLst>
      </pc:sldChg>
      <pc:sldChg chg="modSp mod">
        <pc:chgData name="Nam Sungyup" userId="a0d42cc9-00b2-46c9-b6ef-ebb964a36678" providerId="ADAL" clId="{D8C43CC7-87E3-4D02-BE5F-00B428B57A36}" dt="2021-11-17T22:55:46.796" v="15501" actId="20577"/>
        <pc:sldMkLst>
          <pc:docMk/>
          <pc:sldMk cId="1583120128" sldId="280"/>
        </pc:sldMkLst>
        <pc:spChg chg="mod">
          <ac:chgData name="Nam Sungyup" userId="a0d42cc9-00b2-46c9-b6ef-ebb964a36678" providerId="ADAL" clId="{D8C43CC7-87E3-4D02-BE5F-00B428B57A36}" dt="2021-11-17T22:55:46.796" v="15501" actId="20577"/>
          <ac:spMkLst>
            <pc:docMk/>
            <pc:sldMk cId="1583120128" sldId="280"/>
            <ac:spMk id="3" creationId="{DB93FB3F-A8D4-46D3-A1C6-C79C64563729}"/>
          </ac:spMkLst>
        </pc:spChg>
      </pc:sldChg>
      <pc:sldChg chg="del">
        <pc:chgData name="Nam Sungyup" userId="a0d42cc9-00b2-46c9-b6ef-ebb964a36678" providerId="ADAL" clId="{D8C43CC7-87E3-4D02-BE5F-00B428B57A36}" dt="2021-10-28T23:46:31.282" v="11282" actId="47"/>
        <pc:sldMkLst>
          <pc:docMk/>
          <pc:sldMk cId="3265077456" sldId="281"/>
        </pc:sldMkLst>
      </pc:sldChg>
      <pc:sldChg chg="modSp mod ord">
        <pc:chgData name="Nam Sungyup" userId="a0d42cc9-00b2-46c9-b6ef-ebb964a36678" providerId="ADAL" clId="{D8C43CC7-87E3-4D02-BE5F-00B428B57A36}" dt="2021-10-23T11:48:52.751" v="2196" actId="20577"/>
        <pc:sldMkLst>
          <pc:docMk/>
          <pc:sldMk cId="3770145344" sldId="285"/>
        </pc:sldMkLst>
        <pc:spChg chg="mod">
          <ac:chgData name="Nam Sungyup" userId="a0d42cc9-00b2-46c9-b6ef-ebb964a36678" providerId="ADAL" clId="{D8C43CC7-87E3-4D02-BE5F-00B428B57A36}" dt="2021-10-23T11:48:52.751" v="2196" actId="20577"/>
          <ac:spMkLst>
            <pc:docMk/>
            <pc:sldMk cId="3770145344" sldId="285"/>
            <ac:spMk id="4" creationId="{71FD81A7-18AC-4A6C-8310-222238AFD6DE}"/>
          </ac:spMkLst>
        </pc:spChg>
      </pc:sldChg>
      <pc:sldChg chg="modSp mod">
        <pc:chgData name="Nam Sungyup" userId="a0d42cc9-00b2-46c9-b6ef-ebb964a36678" providerId="ADAL" clId="{D8C43CC7-87E3-4D02-BE5F-00B428B57A36}" dt="2021-11-17T22:56:40.461" v="15506" actId="6549"/>
        <pc:sldMkLst>
          <pc:docMk/>
          <pc:sldMk cId="3702863882" sldId="286"/>
        </pc:sldMkLst>
        <pc:spChg chg="mod">
          <ac:chgData name="Nam Sungyup" userId="a0d42cc9-00b2-46c9-b6ef-ebb964a36678" providerId="ADAL" clId="{D8C43CC7-87E3-4D02-BE5F-00B428B57A36}" dt="2021-11-17T22:56:40.461" v="15506" actId="6549"/>
          <ac:spMkLst>
            <pc:docMk/>
            <pc:sldMk cId="3702863882" sldId="286"/>
            <ac:spMk id="3" creationId="{0C65064B-DD9C-4946-867E-A3CF8F2FEA9C}"/>
          </ac:spMkLst>
        </pc:spChg>
      </pc:sldChg>
      <pc:sldChg chg="modSp mod modShow">
        <pc:chgData name="Nam Sungyup" userId="a0d42cc9-00b2-46c9-b6ef-ebb964a36678" providerId="ADAL" clId="{D8C43CC7-87E3-4D02-BE5F-00B428B57A36}" dt="2021-11-17T22:56:17.175" v="15502" actId="729"/>
        <pc:sldMkLst>
          <pc:docMk/>
          <pc:sldMk cId="2243994495" sldId="287"/>
        </pc:sldMkLst>
        <pc:spChg chg="mod">
          <ac:chgData name="Nam Sungyup" userId="a0d42cc9-00b2-46c9-b6ef-ebb964a36678" providerId="ADAL" clId="{D8C43CC7-87E3-4D02-BE5F-00B428B57A36}" dt="2021-10-22T03:41:52.721" v="1063" actId="1582"/>
          <ac:spMkLst>
            <pc:docMk/>
            <pc:sldMk cId="2243994495" sldId="287"/>
            <ac:spMk id="8" creationId="{8A901536-4D17-4B14-9675-C3C53FC94743}"/>
          </ac:spMkLst>
        </pc:spChg>
        <pc:spChg chg="mod">
          <ac:chgData name="Nam Sungyup" userId="a0d42cc9-00b2-46c9-b6ef-ebb964a36678" providerId="ADAL" clId="{D8C43CC7-87E3-4D02-BE5F-00B428B57A36}" dt="2021-10-22T03:42:05.137" v="1066" actId="208"/>
          <ac:spMkLst>
            <pc:docMk/>
            <pc:sldMk cId="2243994495" sldId="287"/>
            <ac:spMk id="9" creationId="{7383FAC8-387E-4234-BE50-734DDC2DC9E0}"/>
          </ac:spMkLst>
        </pc:spChg>
        <pc:spChg chg="mod">
          <ac:chgData name="Nam Sungyup" userId="a0d42cc9-00b2-46c9-b6ef-ebb964a36678" providerId="ADAL" clId="{D8C43CC7-87E3-4D02-BE5F-00B428B57A36}" dt="2021-11-02T11:06:09.447" v="14622"/>
          <ac:spMkLst>
            <pc:docMk/>
            <pc:sldMk cId="2243994495" sldId="287"/>
            <ac:spMk id="10" creationId="{40923F98-935F-4C1F-BA0E-BEA4E13F90C8}"/>
          </ac:spMkLst>
        </pc:spChg>
      </pc:sldChg>
      <pc:sldChg chg="mod modShow">
        <pc:chgData name="Nam Sungyup" userId="a0d42cc9-00b2-46c9-b6ef-ebb964a36678" providerId="ADAL" clId="{D8C43CC7-87E3-4D02-BE5F-00B428B57A36}" dt="2021-10-31T07:11:37.909" v="14589" actId="729"/>
        <pc:sldMkLst>
          <pc:docMk/>
          <pc:sldMk cId="2596736463" sldId="289"/>
        </pc:sldMkLst>
      </pc:sldChg>
      <pc:sldChg chg="modSp mod">
        <pc:chgData name="Nam Sungyup" userId="a0d42cc9-00b2-46c9-b6ef-ebb964a36678" providerId="ADAL" clId="{D8C43CC7-87E3-4D02-BE5F-00B428B57A36}" dt="2021-10-21T23:27:29.181" v="894" actId="1076"/>
        <pc:sldMkLst>
          <pc:docMk/>
          <pc:sldMk cId="1799301338" sldId="290"/>
        </pc:sldMkLst>
        <pc:spChg chg="mod">
          <ac:chgData name="Nam Sungyup" userId="a0d42cc9-00b2-46c9-b6ef-ebb964a36678" providerId="ADAL" clId="{D8C43CC7-87E3-4D02-BE5F-00B428B57A36}" dt="2021-10-21T23:27:29.181" v="894" actId="1076"/>
          <ac:spMkLst>
            <pc:docMk/>
            <pc:sldMk cId="1799301338" sldId="290"/>
            <ac:spMk id="7" creationId="{E30BF67D-880B-4B90-B76B-8670FB2AF12C}"/>
          </ac:spMkLst>
        </pc:spChg>
        <pc:graphicFrameChg chg="modGraphic">
          <ac:chgData name="Nam Sungyup" userId="a0d42cc9-00b2-46c9-b6ef-ebb964a36678" providerId="ADAL" clId="{D8C43CC7-87E3-4D02-BE5F-00B428B57A36}" dt="2021-10-21T23:27:11.377" v="893" actId="14100"/>
          <ac:graphicFrameMkLst>
            <pc:docMk/>
            <pc:sldMk cId="1799301338" sldId="290"/>
            <ac:graphicFrameMk id="2" creationId="{E0554D24-5FFF-4413-A691-8B4AA65473FF}"/>
          </ac:graphicFrameMkLst>
        </pc:graphicFrameChg>
      </pc:sldChg>
      <pc:sldChg chg="mod modShow">
        <pc:chgData name="Nam Sungyup" userId="a0d42cc9-00b2-46c9-b6ef-ebb964a36678" providerId="ADAL" clId="{D8C43CC7-87E3-4D02-BE5F-00B428B57A36}" dt="2021-10-31T07:11:37.909" v="14589" actId="729"/>
        <pc:sldMkLst>
          <pc:docMk/>
          <pc:sldMk cId="3432509278" sldId="291"/>
        </pc:sldMkLst>
      </pc:sldChg>
      <pc:sldChg chg="mod modShow">
        <pc:chgData name="Nam Sungyup" userId="a0d42cc9-00b2-46c9-b6ef-ebb964a36678" providerId="ADAL" clId="{D8C43CC7-87E3-4D02-BE5F-00B428B57A36}" dt="2021-10-31T07:11:37.909" v="14589" actId="729"/>
        <pc:sldMkLst>
          <pc:docMk/>
          <pc:sldMk cId="3734766530" sldId="298"/>
        </pc:sldMkLst>
      </pc:sldChg>
      <pc:sldChg chg="add">
        <pc:chgData name="Nam Sungyup" userId="a0d42cc9-00b2-46c9-b6ef-ebb964a36678" providerId="ADAL" clId="{D8C43CC7-87E3-4D02-BE5F-00B428B57A36}" dt="2021-10-28T23:44:50.688" v="11265"/>
        <pc:sldMkLst>
          <pc:docMk/>
          <pc:sldMk cId="1865414367" sldId="299"/>
        </pc:sldMkLst>
      </pc:sldChg>
      <pc:sldChg chg="del">
        <pc:chgData name="Nam Sungyup" userId="a0d42cc9-00b2-46c9-b6ef-ebb964a36678" providerId="ADAL" clId="{D8C43CC7-87E3-4D02-BE5F-00B428B57A36}" dt="2021-10-28T23:44:41.977" v="11264" actId="2696"/>
        <pc:sldMkLst>
          <pc:docMk/>
          <pc:sldMk cId="2888982692" sldId="299"/>
        </pc:sldMkLst>
      </pc:sldChg>
      <pc:sldChg chg="modSp add mod">
        <pc:chgData name="Nam Sungyup" userId="a0d42cc9-00b2-46c9-b6ef-ebb964a36678" providerId="ADAL" clId="{D8C43CC7-87E3-4D02-BE5F-00B428B57A36}" dt="2021-11-15T10:18:31.859" v="15321" actId="6549"/>
        <pc:sldMkLst>
          <pc:docMk/>
          <pc:sldMk cId="1163846535" sldId="300"/>
        </pc:sldMkLst>
        <pc:spChg chg="mod">
          <ac:chgData name="Nam Sungyup" userId="a0d42cc9-00b2-46c9-b6ef-ebb964a36678" providerId="ADAL" clId="{D8C43CC7-87E3-4D02-BE5F-00B428B57A36}" dt="2021-11-15T10:18:31.859" v="15321" actId="6549"/>
          <ac:spMkLst>
            <pc:docMk/>
            <pc:sldMk cId="1163846535" sldId="300"/>
            <ac:spMk id="13" creationId="{0343D3B2-4431-49BC-9C2F-EBB5C54E90E0}"/>
          </ac:spMkLst>
        </pc:spChg>
      </pc:sldChg>
      <pc:sldChg chg="del">
        <pc:chgData name="Nam Sungyup" userId="a0d42cc9-00b2-46c9-b6ef-ebb964a36678" providerId="ADAL" clId="{D8C43CC7-87E3-4D02-BE5F-00B428B57A36}" dt="2021-10-28T23:44:41.977" v="11264" actId="2696"/>
        <pc:sldMkLst>
          <pc:docMk/>
          <pc:sldMk cId="2229004415" sldId="300"/>
        </pc:sldMkLst>
      </pc:sldChg>
      <pc:sldChg chg="modSp del mod">
        <pc:chgData name="Nam Sungyup" userId="a0d42cc9-00b2-46c9-b6ef-ebb964a36678" providerId="ADAL" clId="{D8C43CC7-87E3-4D02-BE5F-00B428B57A36}" dt="2021-10-28T23:44:41.977" v="11264" actId="2696"/>
        <pc:sldMkLst>
          <pc:docMk/>
          <pc:sldMk cId="1159377489" sldId="301"/>
        </pc:sldMkLst>
        <pc:graphicFrameChg chg="modGraphic">
          <ac:chgData name="Nam Sungyup" userId="a0d42cc9-00b2-46c9-b6ef-ebb964a36678" providerId="ADAL" clId="{D8C43CC7-87E3-4D02-BE5F-00B428B57A36}" dt="2021-10-22T09:13:00.897" v="2149" actId="14100"/>
          <ac:graphicFrameMkLst>
            <pc:docMk/>
            <pc:sldMk cId="1159377489" sldId="301"/>
            <ac:graphicFrameMk id="2" creationId="{E0554D24-5FFF-4413-A691-8B4AA65473FF}"/>
          </ac:graphicFrameMkLst>
        </pc:graphicFrameChg>
      </pc:sldChg>
      <pc:sldChg chg="add">
        <pc:chgData name="Nam Sungyup" userId="a0d42cc9-00b2-46c9-b6ef-ebb964a36678" providerId="ADAL" clId="{D8C43CC7-87E3-4D02-BE5F-00B428B57A36}" dt="2021-10-28T23:44:50.688" v="11265"/>
        <pc:sldMkLst>
          <pc:docMk/>
          <pc:sldMk cId="4220657184" sldId="301"/>
        </pc:sldMkLst>
      </pc:sldChg>
      <pc:sldChg chg="addSp modSp mod ord">
        <pc:chgData name="Nam Sungyup" userId="a0d42cc9-00b2-46c9-b6ef-ebb964a36678" providerId="ADAL" clId="{D8C43CC7-87E3-4D02-BE5F-00B428B57A36}" dt="2021-10-28T23:46:00.762" v="11281" actId="6549"/>
        <pc:sldMkLst>
          <pc:docMk/>
          <pc:sldMk cId="3407367126" sldId="302"/>
        </pc:sldMkLst>
        <pc:spChg chg="add mod">
          <ac:chgData name="Nam Sungyup" userId="a0d42cc9-00b2-46c9-b6ef-ebb964a36678" providerId="ADAL" clId="{D8C43CC7-87E3-4D02-BE5F-00B428B57A36}" dt="2021-10-21T21:19:04.729" v="12" actId="208"/>
          <ac:spMkLst>
            <pc:docMk/>
            <pc:sldMk cId="3407367126" sldId="302"/>
            <ac:spMk id="2" creationId="{B5BAF8B3-9603-4EAC-A6EA-FAB0AB47E1E9}"/>
          </ac:spMkLst>
        </pc:spChg>
        <pc:spChg chg="add mod">
          <ac:chgData name="Nam Sungyup" userId="a0d42cc9-00b2-46c9-b6ef-ebb964a36678" providerId="ADAL" clId="{D8C43CC7-87E3-4D02-BE5F-00B428B57A36}" dt="2021-10-21T21:19:23.108" v="22" actId="1076"/>
          <ac:spMkLst>
            <pc:docMk/>
            <pc:sldMk cId="3407367126" sldId="302"/>
            <ac:spMk id="3" creationId="{7AC6A6D4-E8C8-4B02-9B1B-CDEFAE3117EA}"/>
          </ac:spMkLst>
        </pc:spChg>
        <pc:spChg chg="mod">
          <ac:chgData name="Nam Sungyup" userId="a0d42cc9-00b2-46c9-b6ef-ebb964a36678" providerId="ADAL" clId="{D8C43CC7-87E3-4D02-BE5F-00B428B57A36}" dt="2021-10-23T11:49:01.868" v="2198"/>
          <ac:spMkLst>
            <pc:docMk/>
            <pc:sldMk cId="3407367126" sldId="302"/>
            <ac:spMk id="4" creationId="{71FD81A7-18AC-4A6C-8310-222238AFD6DE}"/>
          </ac:spMkLst>
        </pc:spChg>
        <pc:spChg chg="mod">
          <ac:chgData name="Nam Sungyup" userId="a0d42cc9-00b2-46c9-b6ef-ebb964a36678" providerId="ADAL" clId="{D8C43CC7-87E3-4D02-BE5F-00B428B57A36}" dt="2021-10-28T23:46:00.762" v="11281" actId="6549"/>
          <ac:spMkLst>
            <pc:docMk/>
            <pc:sldMk cId="3407367126" sldId="302"/>
            <ac:spMk id="5" creationId="{3DCAE9F4-206D-4C8C-9D9D-2399A5D1EE8F}"/>
          </ac:spMkLst>
        </pc:spChg>
      </pc:sldChg>
      <pc:sldChg chg="mod modShow">
        <pc:chgData name="Nam Sungyup" userId="a0d42cc9-00b2-46c9-b6ef-ebb964a36678" providerId="ADAL" clId="{D8C43CC7-87E3-4D02-BE5F-00B428B57A36}" dt="2021-10-31T07:11:37.909" v="14589" actId="729"/>
        <pc:sldMkLst>
          <pc:docMk/>
          <pc:sldMk cId="2413082644" sldId="303"/>
        </pc:sldMkLst>
      </pc:sldChg>
      <pc:sldChg chg="del">
        <pc:chgData name="Nam Sungyup" userId="a0d42cc9-00b2-46c9-b6ef-ebb964a36678" providerId="ADAL" clId="{D8C43CC7-87E3-4D02-BE5F-00B428B57A36}" dt="2021-10-28T23:45:18.873" v="11268" actId="2696"/>
        <pc:sldMkLst>
          <pc:docMk/>
          <pc:sldMk cId="64559925" sldId="304"/>
        </pc:sldMkLst>
      </pc:sldChg>
      <pc:sldChg chg="addSp delSp modSp add mod">
        <pc:chgData name="Nam Sungyup" userId="a0d42cc9-00b2-46c9-b6ef-ebb964a36678" providerId="ADAL" clId="{D8C43CC7-87E3-4D02-BE5F-00B428B57A36}" dt="2021-10-31T05:07:37.686" v="13313" actId="207"/>
        <pc:sldMkLst>
          <pc:docMk/>
          <pc:sldMk cId="4252420991" sldId="304"/>
        </pc:sldMkLst>
        <pc:spChg chg="mod">
          <ac:chgData name="Nam Sungyup" userId="a0d42cc9-00b2-46c9-b6ef-ebb964a36678" providerId="ADAL" clId="{D8C43CC7-87E3-4D02-BE5F-00B428B57A36}" dt="2021-10-31T04:30:54.836" v="12895" actId="20577"/>
          <ac:spMkLst>
            <pc:docMk/>
            <pc:sldMk cId="4252420991" sldId="304"/>
            <ac:spMk id="3" creationId="{0C65064B-DD9C-4946-867E-A3CF8F2FEA9C}"/>
          </ac:spMkLst>
        </pc:spChg>
        <pc:spChg chg="mod">
          <ac:chgData name="Nam Sungyup" userId="a0d42cc9-00b2-46c9-b6ef-ebb964a36678" providerId="ADAL" clId="{D8C43CC7-87E3-4D02-BE5F-00B428B57A36}" dt="2021-10-31T04:23:49.872" v="12762" actId="14100"/>
          <ac:spMkLst>
            <pc:docMk/>
            <pc:sldMk cId="4252420991" sldId="304"/>
            <ac:spMk id="4" creationId="{D1387814-EF80-44D0-A8B1-41CE1380D26E}"/>
          </ac:spMkLst>
        </pc:spChg>
        <pc:spChg chg="mod">
          <ac:chgData name="Nam Sungyup" userId="a0d42cc9-00b2-46c9-b6ef-ebb964a36678" providerId="ADAL" clId="{D8C43CC7-87E3-4D02-BE5F-00B428B57A36}" dt="2021-10-31T04:19:58.885" v="12617" actId="14100"/>
          <ac:spMkLst>
            <pc:docMk/>
            <pc:sldMk cId="4252420991" sldId="304"/>
            <ac:spMk id="5" creationId="{D46C4019-EF93-4916-9ABD-AC261B93C168}"/>
          </ac:spMkLst>
        </pc:spChg>
        <pc:spChg chg="mod">
          <ac:chgData name="Nam Sungyup" userId="a0d42cc9-00b2-46c9-b6ef-ebb964a36678" providerId="ADAL" clId="{D8C43CC7-87E3-4D02-BE5F-00B428B57A36}" dt="2021-10-31T05:07:13.014" v="13311" actId="14100"/>
          <ac:spMkLst>
            <pc:docMk/>
            <pc:sldMk cId="4252420991" sldId="304"/>
            <ac:spMk id="6" creationId="{C8B8347B-4E41-46DC-AAAB-D119814EBE71}"/>
          </ac:spMkLst>
        </pc:spChg>
        <pc:spChg chg="mod">
          <ac:chgData name="Nam Sungyup" userId="a0d42cc9-00b2-46c9-b6ef-ebb964a36678" providerId="ADAL" clId="{D8C43CC7-87E3-4D02-BE5F-00B428B57A36}" dt="2021-10-31T05:07:37.686" v="13313" actId="207"/>
          <ac:spMkLst>
            <pc:docMk/>
            <pc:sldMk cId="4252420991" sldId="304"/>
            <ac:spMk id="7" creationId="{3A2BC778-A164-4E6D-8BCD-500F3E8FFA3B}"/>
          </ac:spMkLst>
        </pc:spChg>
        <pc:spChg chg="del">
          <ac:chgData name="Nam Sungyup" userId="a0d42cc9-00b2-46c9-b6ef-ebb964a36678" providerId="ADAL" clId="{D8C43CC7-87E3-4D02-BE5F-00B428B57A36}" dt="2021-10-31T03:48:34.673" v="12544" actId="478"/>
          <ac:spMkLst>
            <pc:docMk/>
            <pc:sldMk cId="4252420991" sldId="304"/>
            <ac:spMk id="8" creationId="{43EA08D0-5AC8-4981-8E7C-D2B8F1588026}"/>
          </ac:spMkLst>
        </pc:spChg>
        <pc:spChg chg="del">
          <ac:chgData name="Nam Sungyup" userId="a0d42cc9-00b2-46c9-b6ef-ebb964a36678" providerId="ADAL" clId="{D8C43CC7-87E3-4D02-BE5F-00B428B57A36}" dt="2021-10-31T03:48:34.673" v="12544" actId="478"/>
          <ac:spMkLst>
            <pc:docMk/>
            <pc:sldMk cId="4252420991" sldId="304"/>
            <ac:spMk id="9" creationId="{E5110C6D-3D67-4811-9969-5080117DAF6E}"/>
          </ac:spMkLst>
        </pc:spChg>
        <pc:spChg chg="mod">
          <ac:chgData name="Nam Sungyup" userId="a0d42cc9-00b2-46c9-b6ef-ebb964a36678" providerId="ADAL" clId="{D8C43CC7-87E3-4D02-BE5F-00B428B57A36}" dt="2021-10-31T05:03:41.884" v="13113" actId="1076"/>
          <ac:spMkLst>
            <pc:docMk/>
            <pc:sldMk cId="4252420991" sldId="304"/>
            <ac:spMk id="10" creationId="{C3F7F0FF-0363-4234-ACFF-91D126AEB86A}"/>
          </ac:spMkLst>
        </pc:spChg>
        <pc:spChg chg="del">
          <ac:chgData name="Nam Sungyup" userId="a0d42cc9-00b2-46c9-b6ef-ebb964a36678" providerId="ADAL" clId="{D8C43CC7-87E3-4D02-BE5F-00B428B57A36}" dt="2021-10-31T03:48:34.673" v="12544" actId="478"/>
          <ac:spMkLst>
            <pc:docMk/>
            <pc:sldMk cId="4252420991" sldId="304"/>
            <ac:spMk id="11" creationId="{4EE3EC3A-1A44-441A-98CE-1B784B3D86DB}"/>
          </ac:spMkLst>
        </pc:spChg>
        <pc:spChg chg="mod">
          <ac:chgData name="Nam Sungyup" userId="a0d42cc9-00b2-46c9-b6ef-ebb964a36678" providerId="ADAL" clId="{D8C43CC7-87E3-4D02-BE5F-00B428B57A36}" dt="2021-10-31T04:23:53.003" v="12763" actId="1076"/>
          <ac:spMkLst>
            <pc:docMk/>
            <pc:sldMk cId="4252420991" sldId="304"/>
            <ac:spMk id="12" creationId="{F13F7664-AE7B-46CC-B624-3721CEB41B13}"/>
          </ac:spMkLst>
        </pc:spChg>
        <pc:spChg chg="add mod">
          <ac:chgData name="Nam Sungyup" userId="a0d42cc9-00b2-46c9-b6ef-ebb964a36678" providerId="ADAL" clId="{D8C43CC7-87E3-4D02-BE5F-00B428B57A36}" dt="2021-10-31T04:24:41.707" v="12764" actId="207"/>
          <ac:spMkLst>
            <pc:docMk/>
            <pc:sldMk cId="4252420991" sldId="304"/>
            <ac:spMk id="13" creationId="{900D56C9-CB7D-4FF2-8540-4C9722D121C1}"/>
          </ac:spMkLst>
        </pc:spChg>
        <pc:spChg chg="add mod">
          <ac:chgData name="Nam Sungyup" userId="a0d42cc9-00b2-46c9-b6ef-ebb964a36678" providerId="ADAL" clId="{D8C43CC7-87E3-4D02-BE5F-00B428B57A36}" dt="2021-10-31T04:23:47.238" v="12761" actId="1076"/>
          <ac:spMkLst>
            <pc:docMk/>
            <pc:sldMk cId="4252420991" sldId="304"/>
            <ac:spMk id="14" creationId="{DEAB1A8F-052C-4E47-8DE0-EEE2EFEB164E}"/>
          </ac:spMkLst>
        </pc:spChg>
        <pc:spChg chg="add mod">
          <ac:chgData name="Nam Sungyup" userId="a0d42cc9-00b2-46c9-b6ef-ebb964a36678" providerId="ADAL" clId="{D8C43CC7-87E3-4D02-BE5F-00B428B57A36}" dt="2021-10-31T04:28:45.192" v="12862" actId="1076"/>
          <ac:spMkLst>
            <pc:docMk/>
            <pc:sldMk cId="4252420991" sldId="304"/>
            <ac:spMk id="15" creationId="{060B86C4-7A15-47E2-B4C4-CF20DB05C21D}"/>
          </ac:spMkLst>
        </pc:spChg>
        <pc:spChg chg="add mod">
          <ac:chgData name="Nam Sungyup" userId="a0d42cc9-00b2-46c9-b6ef-ebb964a36678" providerId="ADAL" clId="{D8C43CC7-87E3-4D02-BE5F-00B428B57A36}" dt="2021-10-31T04:27:00.543" v="12803" actId="14100"/>
          <ac:spMkLst>
            <pc:docMk/>
            <pc:sldMk cId="4252420991" sldId="304"/>
            <ac:spMk id="16" creationId="{28DB5FA4-D0F7-4AEE-8CEB-6742BFD2F5D2}"/>
          </ac:spMkLst>
        </pc:spChg>
        <pc:spChg chg="add mod">
          <ac:chgData name="Nam Sungyup" userId="a0d42cc9-00b2-46c9-b6ef-ebb964a36678" providerId="ADAL" clId="{D8C43CC7-87E3-4D02-BE5F-00B428B57A36}" dt="2021-10-31T04:27:03.818" v="12804" actId="1076"/>
          <ac:spMkLst>
            <pc:docMk/>
            <pc:sldMk cId="4252420991" sldId="304"/>
            <ac:spMk id="17" creationId="{8F60FE25-6DF0-405E-9C54-77F3DF3CBD50}"/>
          </ac:spMkLst>
        </pc:spChg>
        <pc:spChg chg="add mod">
          <ac:chgData name="Nam Sungyup" userId="a0d42cc9-00b2-46c9-b6ef-ebb964a36678" providerId="ADAL" clId="{D8C43CC7-87E3-4D02-BE5F-00B428B57A36}" dt="2021-10-31T04:28:34.246" v="12861" actId="1038"/>
          <ac:spMkLst>
            <pc:docMk/>
            <pc:sldMk cId="4252420991" sldId="304"/>
            <ac:spMk id="18" creationId="{EE2EFAE5-FAE2-4A3A-884F-739F7CBB9F0B}"/>
          </ac:spMkLst>
        </pc:spChg>
        <pc:spChg chg="add mod">
          <ac:chgData name="Nam Sungyup" userId="a0d42cc9-00b2-46c9-b6ef-ebb964a36678" providerId="ADAL" clId="{D8C43CC7-87E3-4D02-BE5F-00B428B57A36}" dt="2021-10-31T04:28:34.246" v="12861" actId="1038"/>
          <ac:spMkLst>
            <pc:docMk/>
            <pc:sldMk cId="4252420991" sldId="304"/>
            <ac:spMk id="19" creationId="{7400446C-1E79-4D65-866E-3B0F9D6AF6EF}"/>
          </ac:spMkLst>
        </pc:spChg>
      </pc:sldChg>
      <pc:sldChg chg="modSp mod">
        <pc:chgData name="Nam Sungyup" userId="a0d42cc9-00b2-46c9-b6ef-ebb964a36678" providerId="ADAL" clId="{D8C43CC7-87E3-4D02-BE5F-00B428B57A36}" dt="2021-10-29T01:17:21.702" v="12240"/>
        <pc:sldMkLst>
          <pc:docMk/>
          <pc:sldMk cId="3444519866" sldId="305"/>
        </pc:sldMkLst>
        <pc:spChg chg="mod">
          <ac:chgData name="Nam Sungyup" userId="a0d42cc9-00b2-46c9-b6ef-ebb964a36678" providerId="ADAL" clId="{D8C43CC7-87E3-4D02-BE5F-00B428B57A36}" dt="2021-10-29T01:17:21.702" v="12240"/>
          <ac:spMkLst>
            <pc:docMk/>
            <pc:sldMk cId="3444519866" sldId="305"/>
            <ac:spMk id="3" creationId="{78710240-FE4F-4DB9-AE3B-AC5AA08DA610}"/>
          </ac:spMkLst>
        </pc:spChg>
      </pc:sldChg>
      <pc:sldChg chg="addSp delSp modSp new mod modClrScheme modShow chgLayout">
        <pc:chgData name="Nam Sungyup" userId="a0d42cc9-00b2-46c9-b6ef-ebb964a36678" providerId="ADAL" clId="{D8C43CC7-87E3-4D02-BE5F-00B428B57A36}" dt="2021-11-17T22:56:17.175" v="15502" actId="729"/>
        <pc:sldMkLst>
          <pc:docMk/>
          <pc:sldMk cId="444080370" sldId="306"/>
        </pc:sldMkLst>
        <pc:spChg chg="del">
          <ac:chgData name="Nam Sungyup" userId="a0d42cc9-00b2-46c9-b6ef-ebb964a36678" providerId="ADAL" clId="{D8C43CC7-87E3-4D02-BE5F-00B428B57A36}" dt="2021-10-21T21:16:25.752" v="1" actId="700"/>
          <ac:spMkLst>
            <pc:docMk/>
            <pc:sldMk cId="444080370" sldId="306"/>
            <ac:spMk id="2" creationId="{098B74A4-ED80-46B1-83C5-30A44166FB35}"/>
          </ac:spMkLst>
        </pc:spChg>
        <pc:spChg chg="del">
          <ac:chgData name="Nam Sungyup" userId="a0d42cc9-00b2-46c9-b6ef-ebb964a36678" providerId="ADAL" clId="{D8C43CC7-87E3-4D02-BE5F-00B428B57A36}" dt="2021-10-21T21:16:25.752" v="1" actId="700"/>
          <ac:spMkLst>
            <pc:docMk/>
            <pc:sldMk cId="444080370" sldId="306"/>
            <ac:spMk id="3" creationId="{C7C8A837-1501-437F-8598-A38980C4AAA8}"/>
          </ac:spMkLst>
        </pc:spChg>
        <pc:spChg chg="del">
          <ac:chgData name="Nam Sungyup" userId="a0d42cc9-00b2-46c9-b6ef-ebb964a36678" providerId="ADAL" clId="{D8C43CC7-87E3-4D02-BE5F-00B428B57A36}" dt="2021-10-21T21:16:25.752" v="1" actId="700"/>
          <ac:spMkLst>
            <pc:docMk/>
            <pc:sldMk cId="444080370" sldId="306"/>
            <ac:spMk id="4" creationId="{EAB81B9D-A003-4B40-8C99-E01AB3D37292}"/>
          </ac:spMkLst>
        </pc:spChg>
        <pc:picChg chg="add mod">
          <ac:chgData name="Nam Sungyup" userId="a0d42cc9-00b2-46c9-b6ef-ebb964a36678" providerId="ADAL" clId="{D8C43CC7-87E3-4D02-BE5F-00B428B57A36}" dt="2021-10-21T21:16:33.934" v="6" actId="14100"/>
          <ac:picMkLst>
            <pc:docMk/>
            <pc:sldMk cId="444080370" sldId="306"/>
            <ac:picMk id="6" creationId="{B4A4E96C-270D-4642-AC46-C8D1A5CF5129}"/>
          </ac:picMkLst>
        </pc:picChg>
        <pc:picChg chg="add del">
          <ac:chgData name="Nam Sungyup" userId="a0d42cc9-00b2-46c9-b6ef-ebb964a36678" providerId="ADAL" clId="{D8C43CC7-87E3-4D02-BE5F-00B428B57A36}" dt="2021-10-21T21:18:22.616" v="9" actId="478"/>
          <ac:picMkLst>
            <pc:docMk/>
            <pc:sldMk cId="444080370" sldId="306"/>
            <ac:picMk id="8" creationId="{5B249A5E-F1C2-4F71-9127-E155C41CD0EE}"/>
          </ac:picMkLst>
        </pc:picChg>
      </pc:sldChg>
      <pc:sldChg chg="add mod modShow">
        <pc:chgData name="Nam Sungyup" userId="a0d42cc9-00b2-46c9-b6ef-ebb964a36678" providerId="ADAL" clId="{D8C43CC7-87E3-4D02-BE5F-00B428B57A36}" dt="2021-11-17T22:56:17.175" v="15502" actId="729"/>
        <pc:sldMkLst>
          <pc:docMk/>
          <pc:sldMk cId="1760994337" sldId="307"/>
        </pc:sldMkLst>
      </pc:sldChg>
      <pc:sldChg chg="addSp delSp modSp new mod modShow chgLayout">
        <pc:chgData name="Nam Sungyup" userId="a0d42cc9-00b2-46c9-b6ef-ebb964a36678" providerId="ADAL" clId="{D8C43CC7-87E3-4D02-BE5F-00B428B57A36}" dt="2021-11-17T22:56:17.175" v="15502" actId="729"/>
        <pc:sldMkLst>
          <pc:docMk/>
          <pc:sldMk cId="1562015114" sldId="308"/>
        </pc:sldMkLst>
        <pc:spChg chg="add mod">
          <ac:chgData name="Nam Sungyup" userId="a0d42cc9-00b2-46c9-b6ef-ebb964a36678" providerId="ADAL" clId="{D8C43CC7-87E3-4D02-BE5F-00B428B57A36}" dt="2021-10-21T21:46:38.461" v="215" actId="20577"/>
          <ac:spMkLst>
            <pc:docMk/>
            <pc:sldMk cId="1562015114" sldId="308"/>
            <ac:spMk id="2" creationId="{4FEEC47B-BD0F-4B19-AC59-AE5FDCC365FC}"/>
          </ac:spMkLst>
        </pc:spChg>
        <pc:spChg chg="add mod">
          <ac:chgData name="Nam Sungyup" userId="a0d42cc9-00b2-46c9-b6ef-ebb964a36678" providerId="ADAL" clId="{D8C43CC7-87E3-4D02-BE5F-00B428B57A36}" dt="2021-10-31T11:05:39.471" v="14605" actId="113"/>
          <ac:spMkLst>
            <pc:docMk/>
            <pc:sldMk cId="1562015114" sldId="308"/>
            <ac:spMk id="3" creationId="{17CA46E9-BAE2-442E-8CD1-8C8E87F14FBA}"/>
          </ac:spMkLst>
        </pc:spChg>
        <pc:spChg chg="add mod">
          <ac:chgData name="Nam Sungyup" userId="a0d42cc9-00b2-46c9-b6ef-ebb964a36678" providerId="ADAL" clId="{D8C43CC7-87E3-4D02-BE5F-00B428B57A36}" dt="2021-10-22T03:39:50.025" v="1054" actId="404"/>
          <ac:spMkLst>
            <pc:docMk/>
            <pc:sldMk cId="1562015114" sldId="308"/>
            <ac:spMk id="4" creationId="{4B26F6B1-BD7D-4127-88AC-6A3EBFB8D379}"/>
          </ac:spMkLst>
        </pc:spChg>
        <pc:spChg chg="add mod">
          <ac:chgData name="Nam Sungyup" userId="a0d42cc9-00b2-46c9-b6ef-ebb964a36678" providerId="ADAL" clId="{D8C43CC7-87E3-4D02-BE5F-00B428B57A36}" dt="2021-10-22T03:37:57.988" v="1022" actId="113"/>
          <ac:spMkLst>
            <pc:docMk/>
            <pc:sldMk cId="1562015114" sldId="308"/>
            <ac:spMk id="5" creationId="{A80B682B-07BB-43D0-A894-11671892DBF3}"/>
          </ac:spMkLst>
        </pc:spChg>
        <pc:spChg chg="add mod">
          <ac:chgData name="Nam Sungyup" userId="a0d42cc9-00b2-46c9-b6ef-ebb964a36678" providerId="ADAL" clId="{D8C43CC7-87E3-4D02-BE5F-00B428B57A36}" dt="2021-10-22T03:37:57.988" v="1022" actId="113"/>
          <ac:spMkLst>
            <pc:docMk/>
            <pc:sldMk cId="1562015114" sldId="308"/>
            <ac:spMk id="6" creationId="{C9903000-37E8-4D2E-8E69-884857A25083}"/>
          </ac:spMkLst>
        </pc:spChg>
        <pc:spChg chg="add mod">
          <ac:chgData name="Nam Sungyup" userId="a0d42cc9-00b2-46c9-b6ef-ebb964a36678" providerId="ADAL" clId="{D8C43CC7-87E3-4D02-BE5F-00B428B57A36}" dt="2021-10-22T03:37:57.988" v="1022" actId="113"/>
          <ac:spMkLst>
            <pc:docMk/>
            <pc:sldMk cId="1562015114" sldId="308"/>
            <ac:spMk id="7" creationId="{55A584A0-AF26-41D5-80D3-0D8399D7D611}"/>
          </ac:spMkLst>
        </pc:spChg>
        <pc:spChg chg="add mod">
          <ac:chgData name="Nam Sungyup" userId="a0d42cc9-00b2-46c9-b6ef-ebb964a36678" providerId="ADAL" clId="{D8C43CC7-87E3-4D02-BE5F-00B428B57A36}" dt="2021-10-22T03:37:57.988" v="1022" actId="113"/>
          <ac:spMkLst>
            <pc:docMk/>
            <pc:sldMk cId="1562015114" sldId="308"/>
            <ac:spMk id="8" creationId="{DFDCA125-B661-4CFE-AA42-33D0AE7E843D}"/>
          </ac:spMkLst>
        </pc:spChg>
        <pc:spChg chg="add del mod ord">
          <ac:chgData name="Nam Sungyup" userId="a0d42cc9-00b2-46c9-b6ef-ebb964a36678" providerId="ADAL" clId="{D8C43CC7-87E3-4D02-BE5F-00B428B57A36}" dt="2021-10-21T22:34:35.065" v="822" actId="478"/>
          <ac:spMkLst>
            <pc:docMk/>
            <pc:sldMk cId="1562015114" sldId="308"/>
            <ac:spMk id="9" creationId="{85AADE6F-505E-4798-8860-313B112B877A}"/>
          </ac:spMkLst>
        </pc:spChg>
        <pc:spChg chg="add mod">
          <ac:chgData name="Nam Sungyup" userId="a0d42cc9-00b2-46c9-b6ef-ebb964a36678" providerId="ADAL" clId="{D8C43CC7-87E3-4D02-BE5F-00B428B57A36}" dt="2021-10-22T03:38:02.854" v="1023" actId="113"/>
          <ac:spMkLst>
            <pc:docMk/>
            <pc:sldMk cId="1562015114" sldId="308"/>
            <ac:spMk id="10" creationId="{43FE5FEE-49F3-4AD5-A87E-0CB0927E472C}"/>
          </ac:spMkLst>
        </pc:spChg>
        <pc:spChg chg="add del">
          <ac:chgData name="Nam Sungyup" userId="a0d42cc9-00b2-46c9-b6ef-ebb964a36678" providerId="ADAL" clId="{D8C43CC7-87E3-4D02-BE5F-00B428B57A36}" dt="2021-10-21T22:19:18.705" v="601" actId="478"/>
          <ac:spMkLst>
            <pc:docMk/>
            <pc:sldMk cId="1562015114" sldId="308"/>
            <ac:spMk id="11" creationId="{1A3FE65C-5ED4-40F1-9D4C-A10898643634}"/>
          </ac:spMkLst>
        </pc:spChg>
        <pc:spChg chg="add mod">
          <ac:chgData name="Nam Sungyup" userId="a0d42cc9-00b2-46c9-b6ef-ebb964a36678" providerId="ADAL" clId="{D8C43CC7-87E3-4D02-BE5F-00B428B57A36}" dt="2021-10-22T03:40:06.997" v="1056" actId="1076"/>
          <ac:spMkLst>
            <pc:docMk/>
            <pc:sldMk cId="1562015114" sldId="308"/>
            <ac:spMk id="12" creationId="{3C1BFA93-6250-42E2-BB09-EF259A72C5BF}"/>
          </ac:spMkLst>
        </pc:spChg>
        <pc:spChg chg="add del mod">
          <ac:chgData name="Nam Sungyup" userId="a0d42cc9-00b2-46c9-b6ef-ebb964a36678" providerId="ADAL" clId="{D8C43CC7-87E3-4D02-BE5F-00B428B57A36}" dt="2021-10-21T22:20:14.305" v="615" actId="478"/>
          <ac:spMkLst>
            <pc:docMk/>
            <pc:sldMk cId="1562015114" sldId="308"/>
            <ac:spMk id="13" creationId="{DFC66B7D-E6E9-4037-B4D1-D021B98D284E}"/>
          </ac:spMkLst>
        </pc:spChg>
        <pc:spChg chg="add del mod">
          <ac:chgData name="Nam Sungyup" userId="a0d42cc9-00b2-46c9-b6ef-ebb964a36678" providerId="ADAL" clId="{D8C43CC7-87E3-4D02-BE5F-00B428B57A36}" dt="2021-10-21T22:20:58.287" v="622" actId="478"/>
          <ac:spMkLst>
            <pc:docMk/>
            <pc:sldMk cId="1562015114" sldId="308"/>
            <ac:spMk id="14" creationId="{8689DEDE-6D49-49BC-A5B3-DB418A0CCF01}"/>
          </ac:spMkLst>
        </pc:spChg>
        <pc:spChg chg="add del mod">
          <ac:chgData name="Nam Sungyup" userId="a0d42cc9-00b2-46c9-b6ef-ebb964a36678" providerId="ADAL" clId="{D8C43CC7-87E3-4D02-BE5F-00B428B57A36}" dt="2021-10-21T22:20:58.287" v="622" actId="478"/>
          <ac:spMkLst>
            <pc:docMk/>
            <pc:sldMk cId="1562015114" sldId="308"/>
            <ac:spMk id="15" creationId="{179573CF-5DB7-4B1B-A20F-2C86092EF215}"/>
          </ac:spMkLst>
        </pc:spChg>
        <pc:spChg chg="add mod">
          <ac:chgData name="Nam Sungyup" userId="a0d42cc9-00b2-46c9-b6ef-ebb964a36678" providerId="ADAL" clId="{D8C43CC7-87E3-4D02-BE5F-00B428B57A36}" dt="2021-10-22T03:38:11.099" v="1024" actId="113"/>
          <ac:spMkLst>
            <pc:docMk/>
            <pc:sldMk cId="1562015114" sldId="308"/>
            <ac:spMk id="16" creationId="{7C704D72-026D-4E54-9DB4-12330F6FD1C9}"/>
          </ac:spMkLst>
        </pc:spChg>
        <pc:spChg chg="add mod">
          <ac:chgData name="Nam Sungyup" userId="a0d42cc9-00b2-46c9-b6ef-ebb964a36678" providerId="ADAL" clId="{D8C43CC7-87E3-4D02-BE5F-00B428B57A36}" dt="2021-10-22T03:38:23.447" v="1027" actId="14100"/>
          <ac:spMkLst>
            <pc:docMk/>
            <pc:sldMk cId="1562015114" sldId="308"/>
            <ac:spMk id="17" creationId="{20448A60-DBCD-424D-A58A-6436708FE5D0}"/>
          </ac:spMkLst>
        </pc:spChg>
        <pc:spChg chg="add mod">
          <ac:chgData name="Nam Sungyup" userId="a0d42cc9-00b2-46c9-b6ef-ebb964a36678" providerId="ADAL" clId="{D8C43CC7-87E3-4D02-BE5F-00B428B57A36}" dt="2021-10-22T03:38:11.099" v="1024" actId="113"/>
          <ac:spMkLst>
            <pc:docMk/>
            <pc:sldMk cId="1562015114" sldId="308"/>
            <ac:spMk id="18" creationId="{F78C85CF-6606-4ED9-9CB3-DD9B5C054D8D}"/>
          </ac:spMkLst>
        </pc:spChg>
        <pc:spChg chg="add mod">
          <ac:chgData name="Nam Sungyup" userId="a0d42cc9-00b2-46c9-b6ef-ebb964a36678" providerId="ADAL" clId="{D8C43CC7-87E3-4D02-BE5F-00B428B57A36}" dt="2021-10-22T03:38:11.099" v="1024" actId="113"/>
          <ac:spMkLst>
            <pc:docMk/>
            <pc:sldMk cId="1562015114" sldId="308"/>
            <ac:spMk id="19" creationId="{E1D55D3F-9E63-48B2-89E2-B93B1FD71308}"/>
          </ac:spMkLst>
        </pc:spChg>
        <pc:spChg chg="add mod">
          <ac:chgData name="Nam Sungyup" userId="a0d42cc9-00b2-46c9-b6ef-ebb964a36678" providerId="ADAL" clId="{D8C43CC7-87E3-4D02-BE5F-00B428B57A36}" dt="2021-10-22T03:40:11.070" v="1058" actId="1076"/>
          <ac:spMkLst>
            <pc:docMk/>
            <pc:sldMk cId="1562015114" sldId="308"/>
            <ac:spMk id="20" creationId="{926DF2F7-FC1E-4662-A59B-F0EF4528C061}"/>
          </ac:spMkLst>
        </pc:spChg>
        <pc:spChg chg="add mod">
          <ac:chgData name="Nam Sungyup" userId="a0d42cc9-00b2-46c9-b6ef-ebb964a36678" providerId="ADAL" clId="{D8C43CC7-87E3-4D02-BE5F-00B428B57A36}" dt="2021-10-22T03:38:38.919" v="1030" actId="1076"/>
          <ac:spMkLst>
            <pc:docMk/>
            <pc:sldMk cId="1562015114" sldId="308"/>
            <ac:spMk id="21" creationId="{6B124132-F3D6-4ABC-B31B-36E7DD26CE5D}"/>
          </ac:spMkLst>
        </pc:spChg>
        <pc:spChg chg="add mod">
          <ac:chgData name="Nam Sungyup" userId="a0d42cc9-00b2-46c9-b6ef-ebb964a36678" providerId="ADAL" clId="{D8C43CC7-87E3-4D02-BE5F-00B428B57A36}" dt="2021-10-22T03:38:11.099" v="1024" actId="113"/>
          <ac:spMkLst>
            <pc:docMk/>
            <pc:sldMk cId="1562015114" sldId="308"/>
            <ac:spMk id="22" creationId="{D187E8F6-FD82-40FF-8A53-7FC05C8ADF0A}"/>
          </ac:spMkLst>
        </pc:spChg>
        <pc:spChg chg="add mod">
          <ac:chgData name="Nam Sungyup" userId="a0d42cc9-00b2-46c9-b6ef-ebb964a36678" providerId="ADAL" clId="{D8C43CC7-87E3-4D02-BE5F-00B428B57A36}" dt="2021-10-22T03:38:02.854" v="1023" actId="113"/>
          <ac:spMkLst>
            <pc:docMk/>
            <pc:sldMk cId="1562015114" sldId="308"/>
            <ac:spMk id="23" creationId="{7BAAAFA2-EDC6-49FF-9FAB-742A7C805D22}"/>
          </ac:spMkLst>
        </pc:spChg>
        <pc:spChg chg="add mod">
          <ac:chgData name="Nam Sungyup" userId="a0d42cc9-00b2-46c9-b6ef-ebb964a36678" providerId="ADAL" clId="{D8C43CC7-87E3-4D02-BE5F-00B428B57A36}" dt="2021-10-22T03:38:02.854" v="1023" actId="113"/>
          <ac:spMkLst>
            <pc:docMk/>
            <pc:sldMk cId="1562015114" sldId="308"/>
            <ac:spMk id="24" creationId="{EF2D809E-F677-49E6-B70D-7187FC86F02B}"/>
          </ac:spMkLst>
        </pc:spChg>
        <pc:spChg chg="add mod">
          <ac:chgData name="Nam Sungyup" userId="a0d42cc9-00b2-46c9-b6ef-ebb964a36678" providerId="ADAL" clId="{D8C43CC7-87E3-4D02-BE5F-00B428B57A36}" dt="2021-10-22T03:38:02.854" v="1023" actId="113"/>
          <ac:spMkLst>
            <pc:docMk/>
            <pc:sldMk cId="1562015114" sldId="308"/>
            <ac:spMk id="25" creationId="{E9172D1C-6F49-4868-9967-BC9F252023CA}"/>
          </ac:spMkLst>
        </pc:spChg>
        <pc:spChg chg="add mod">
          <ac:chgData name="Nam Sungyup" userId="a0d42cc9-00b2-46c9-b6ef-ebb964a36678" providerId="ADAL" clId="{D8C43CC7-87E3-4D02-BE5F-00B428B57A36}" dt="2021-10-22T03:38:02.854" v="1023" actId="113"/>
          <ac:spMkLst>
            <pc:docMk/>
            <pc:sldMk cId="1562015114" sldId="308"/>
            <ac:spMk id="26" creationId="{C78A22C8-F21C-444E-96DA-A6CD19A8E75A}"/>
          </ac:spMkLst>
        </pc:spChg>
        <pc:spChg chg="add mod">
          <ac:chgData name="Nam Sungyup" userId="a0d42cc9-00b2-46c9-b6ef-ebb964a36678" providerId="ADAL" clId="{D8C43CC7-87E3-4D02-BE5F-00B428B57A36}" dt="2021-10-22T03:39:20.918" v="1048" actId="1076"/>
          <ac:spMkLst>
            <pc:docMk/>
            <pc:sldMk cId="1562015114" sldId="308"/>
            <ac:spMk id="27" creationId="{12365147-52EE-419C-A7E1-6A7B9C99C174}"/>
          </ac:spMkLst>
        </pc:spChg>
      </pc:sldChg>
      <pc:sldChg chg="addSp delSp modSp add mod modShow">
        <pc:chgData name="Nam Sungyup" userId="a0d42cc9-00b2-46c9-b6ef-ebb964a36678" providerId="ADAL" clId="{D8C43CC7-87E3-4D02-BE5F-00B428B57A36}" dt="2021-11-17T22:56:17.175" v="15502" actId="729"/>
        <pc:sldMkLst>
          <pc:docMk/>
          <pc:sldMk cId="2115621148" sldId="309"/>
        </pc:sldMkLst>
        <pc:spChg chg="mod">
          <ac:chgData name="Nam Sungyup" userId="a0d42cc9-00b2-46c9-b6ef-ebb964a36678" providerId="ADAL" clId="{D8C43CC7-87E3-4D02-BE5F-00B428B57A36}" dt="2021-10-21T21:38:08.542" v="63" actId="20577"/>
          <ac:spMkLst>
            <pc:docMk/>
            <pc:sldMk cId="2115621148" sldId="309"/>
            <ac:spMk id="2" creationId="{61F95283-A75D-4C1F-A914-C14AC2F10369}"/>
          </ac:spMkLst>
        </pc:spChg>
        <pc:spChg chg="del">
          <ac:chgData name="Nam Sungyup" userId="a0d42cc9-00b2-46c9-b6ef-ebb964a36678" providerId="ADAL" clId="{D8C43CC7-87E3-4D02-BE5F-00B428B57A36}" dt="2021-10-21T21:37:31.160" v="41" actId="478"/>
          <ac:spMkLst>
            <pc:docMk/>
            <pc:sldMk cId="2115621148" sldId="309"/>
            <ac:spMk id="3" creationId="{0C65064B-DD9C-4946-867E-A3CF8F2FEA9C}"/>
          </ac:spMkLst>
        </pc:spChg>
        <pc:spChg chg="del">
          <ac:chgData name="Nam Sungyup" userId="a0d42cc9-00b2-46c9-b6ef-ebb964a36678" providerId="ADAL" clId="{D8C43CC7-87E3-4D02-BE5F-00B428B57A36}" dt="2021-10-21T21:37:59.929" v="49" actId="478"/>
          <ac:spMkLst>
            <pc:docMk/>
            <pc:sldMk cId="2115621148" sldId="309"/>
            <ac:spMk id="4" creationId="{D1387814-EF80-44D0-A8B1-41CE1380D26E}"/>
          </ac:spMkLst>
        </pc:spChg>
        <pc:spChg chg="mod">
          <ac:chgData name="Nam Sungyup" userId="a0d42cc9-00b2-46c9-b6ef-ebb964a36678" providerId="ADAL" clId="{D8C43CC7-87E3-4D02-BE5F-00B428B57A36}" dt="2021-10-23T11:42:46.253" v="2175" actId="20577"/>
          <ac:spMkLst>
            <pc:docMk/>
            <pc:sldMk cId="2115621148" sldId="309"/>
            <ac:spMk id="5" creationId="{D46C4019-EF93-4916-9ABD-AC261B93C168}"/>
          </ac:spMkLst>
        </pc:spChg>
        <pc:spChg chg="add del mod">
          <ac:chgData name="Nam Sungyup" userId="a0d42cc9-00b2-46c9-b6ef-ebb964a36678" providerId="ADAL" clId="{D8C43CC7-87E3-4D02-BE5F-00B428B57A36}" dt="2021-10-21T21:37:34.729" v="42" actId="478"/>
          <ac:spMkLst>
            <pc:docMk/>
            <pc:sldMk cId="2115621148" sldId="309"/>
            <ac:spMk id="7" creationId="{8B1D6861-2D7D-469C-A7F7-11D9C9E32CE3}"/>
          </ac:spMkLst>
        </pc:spChg>
      </pc:sldChg>
      <pc:sldChg chg="addSp delSp modSp add del mod">
        <pc:chgData name="Nam Sungyup" userId="a0d42cc9-00b2-46c9-b6ef-ebb964a36678" providerId="ADAL" clId="{D8C43CC7-87E3-4D02-BE5F-00B428B57A36}" dt="2021-10-23T11:45:04.321" v="2176" actId="47"/>
        <pc:sldMkLst>
          <pc:docMk/>
          <pc:sldMk cId="1472813510" sldId="310"/>
        </pc:sldMkLst>
        <pc:spChg chg="mod">
          <ac:chgData name="Nam Sungyup" userId="a0d42cc9-00b2-46c9-b6ef-ebb964a36678" providerId="ADAL" clId="{D8C43CC7-87E3-4D02-BE5F-00B428B57A36}" dt="2021-10-21T21:39:02.438" v="97" actId="20577"/>
          <ac:spMkLst>
            <pc:docMk/>
            <pc:sldMk cId="1472813510" sldId="310"/>
            <ac:spMk id="2" creationId="{61F95283-A75D-4C1F-A914-C14AC2F10369}"/>
          </ac:spMkLst>
        </pc:spChg>
        <pc:spChg chg="add mod">
          <ac:chgData name="Nam Sungyup" userId="a0d42cc9-00b2-46c9-b6ef-ebb964a36678" providerId="ADAL" clId="{D8C43CC7-87E3-4D02-BE5F-00B428B57A36}" dt="2021-10-21T21:39:22.265" v="100" actId="207"/>
          <ac:spMkLst>
            <pc:docMk/>
            <pc:sldMk cId="1472813510" sldId="310"/>
            <ac:spMk id="4" creationId="{C015F5E6-E503-4310-818E-F2868F4C9EA1}"/>
          </ac:spMkLst>
        </pc:spChg>
        <pc:spChg chg="del">
          <ac:chgData name="Nam Sungyup" userId="a0d42cc9-00b2-46c9-b6ef-ebb964a36678" providerId="ADAL" clId="{D8C43CC7-87E3-4D02-BE5F-00B428B57A36}" dt="2021-10-21T21:39:05.577" v="98" actId="478"/>
          <ac:spMkLst>
            <pc:docMk/>
            <pc:sldMk cId="1472813510" sldId="310"/>
            <ac:spMk id="5" creationId="{D46C4019-EF93-4916-9ABD-AC261B93C168}"/>
          </ac:spMkLst>
        </pc:spChg>
        <pc:spChg chg="add mod">
          <ac:chgData name="Nam Sungyup" userId="a0d42cc9-00b2-46c9-b6ef-ebb964a36678" providerId="ADAL" clId="{D8C43CC7-87E3-4D02-BE5F-00B428B57A36}" dt="2021-10-21T21:39:25.863" v="101" actId="207"/>
          <ac:spMkLst>
            <pc:docMk/>
            <pc:sldMk cId="1472813510" sldId="310"/>
            <ac:spMk id="6" creationId="{0DE88769-0AE9-4803-974A-B9E15C306D5C}"/>
          </ac:spMkLst>
        </pc:spChg>
        <pc:spChg chg="add mod">
          <ac:chgData name="Nam Sungyup" userId="a0d42cc9-00b2-46c9-b6ef-ebb964a36678" providerId="ADAL" clId="{D8C43CC7-87E3-4D02-BE5F-00B428B57A36}" dt="2021-10-21T21:39:32.287" v="102" actId="207"/>
          <ac:spMkLst>
            <pc:docMk/>
            <pc:sldMk cId="1472813510" sldId="310"/>
            <ac:spMk id="7" creationId="{AC3A85ED-3465-4137-A1A7-CBF7919B2075}"/>
          </ac:spMkLst>
        </pc:spChg>
      </pc:sldChg>
      <pc:sldChg chg="add mod modShow">
        <pc:chgData name="Nam Sungyup" userId="a0d42cc9-00b2-46c9-b6ef-ebb964a36678" providerId="ADAL" clId="{D8C43CC7-87E3-4D02-BE5F-00B428B57A36}" dt="2021-11-17T22:56:17.175" v="15502" actId="729"/>
        <pc:sldMkLst>
          <pc:docMk/>
          <pc:sldMk cId="2121979403" sldId="311"/>
        </pc:sldMkLst>
      </pc:sldChg>
      <pc:sldChg chg="addSp delSp modSp add mod modShow">
        <pc:chgData name="Nam Sungyup" userId="a0d42cc9-00b2-46c9-b6ef-ebb964a36678" providerId="ADAL" clId="{D8C43CC7-87E3-4D02-BE5F-00B428B57A36}" dt="2021-11-17T22:56:17.175" v="15502" actId="729"/>
        <pc:sldMkLst>
          <pc:docMk/>
          <pc:sldMk cId="2748807498" sldId="312"/>
        </pc:sldMkLst>
        <pc:spChg chg="add mod">
          <ac:chgData name="Nam Sungyup" userId="a0d42cc9-00b2-46c9-b6ef-ebb964a36678" providerId="ADAL" clId="{D8C43CC7-87E3-4D02-BE5F-00B428B57A36}" dt="2021-10-22T03:50:27.147" v="1123" actId="1582"/>
          <ac:spMkLst>
            <pc:docMk/>
            <pc:sldMk cId="2748807498" sldId="312"/>
            <ac:spMk id="2" creationId="{C7B59086-9810-4D8E-99BF-AA25862E8544}"/>
          </ac:spMkLst>
        </pc:spChg>
        <pc:spChg chg="add mod">
          <ac:chgData name="Nam Sungyup" userId="a0d42cc9-00b2-46c9-b6ef-ebb964a36678" providerId="ADAL" clId="{D8C43CC7-87E3-4D02-BE5F-00B428B57A36}" dt="2021-10-22T03:55:51.770" v="1268" actId="1076"/>
          <ac:spMkLst>
            <pc:docMk/>
            <pc:sldMk cId="2748807498" sldId="312"/>
            <ac:spMk id="3" creationId="{F9484B5A-C951-4ED9-8878-BD31B6B0A0B8}"/>
          </ac:spMkLst>
        </pc:spChg>
        <pc:spChg chg="add mod">
          <ac:chgData name="Nam Sungyup" userId="a0d42cc9-00b2-46c9-b6ef-ebb964a36678" providerId="ADAL" clId="{D8C43CC7-87E3-4D02-BE5F-00B428B57A36}" dt="2021-10-22T03:51:11.989" v="1136" actId="13822"/>
          <ac:spMkLst>
            <pc:docMk/>
            <pc:sldMk cId="2748807498" sldId="312"/>
            <ac:spMk id="4" creationId="{D3A243DC-FB56-4FB7-8422-1E1EBEF3C7D3}"/>
          </ac:spMkLst>
        </pc:spChg>
        <pc:spChg chg="add mod">
          <ac:chgData name="Nam Sungyup" userId="a0d42cc9-00b2-46c9-b6ef-ebb964a36678" providerId="ADAL" clId="{D8C43CC7-87E3-4D02-BE5F-00B428B57A36}" dt="2021-10-22T03:52:41.622" v="1150" actId="14100"/>
          <ac:spMkLst>
            <pc:docMk/>
            <pc:sldMk cId="2748807498" sldId="312"/>
            <ac:spMk id="7" creationId="{EDBDF2D5-9B22-42FB-A408-48D8D652FC1B}"/>
          </ac:spMkLst>
        </pc:spChg>
        <pc:spChg chg="add mod">
          <ac:chgData name="Nam Sungyup" userId="a0d42cc9-00b2-46c9-b6ef-ebb964a36678" providerId="ADAL" clId="{D8C43CC7-87E3-4D02-BE5F-00B428B57A36}" dt="2021-10-22T03:55:48.438" v="1266" actId="1076"/>
          <ac:spMkLst>
            <pc:docMk/>
            <pc:sldMk cId="2748807498" sldId="312"/>
            <ac:spMk id="8" creationId="{CF93A4F3-88D3-4A08-B2B9-B887585ACC3A}"/>
          </ac:spMkLst>
        </pc:spChg>
        <pc:spChg chg="add mod">
          <ac:chgData name="Nam Sungyup" userId="a0d42cc9-00b2-46c9-b6ef-ebb964a36678" providerId="ADAL" clId="{D8C43CC7-87E3-4D02-BE5F-00B428B57A36}" dt="2021-10-22T03:55:04.270" v="1248" actId="1076"/>
          <ac:spMkLst>
            <pc:docMk/>
            <pc:sldMk cId="2748807498" sldId="312"/>
            <ac:spMk id="9" creationId="{D3DE5524-956F-4362-8EC8-20945536BECA}"/>
          </ac:spMkLst>
        </pc:spChg>
        <pc:spChg chg="add mod">
          <ac:chgData name="Nam Sungyup" userId="a0d42cc9-00b2-46c9-b6ef-ebb964a36678" providerId="ADAL" clId="{D8C43CC7-87E3-4D02-BE5F-00B428B57A36}" dt="2021-10-22T10:22:16.901" v="2160" actId="1076"/>
          <ac:spMkLst>
            <pc:docMk/>
            <pc:sldMk cId="2748807498" sldId="312"/>
            <ac:spMk id="10" creationId="{9C51F19F-F006-466D-8562-13857F754F07}"/>
          </ac:spMkLst>
        </pc:spChg>
        <pc:spChg chg="del">
          <ac:chgData name="Nam Sungyup" userId="a0d42cc9-00b2-46c9-b6ef-ebb964a36678" providerId="ADAL" clId="{D8C43CC7-87E3-4D02-BE5F-00B428B57A36}" dt="2021-10-22T03:49:15.731" v="1108" actId="478"/>
          <ac:spMkLst>
            <pc:docMk/>
            <pc:sldMk cId="2748807498" sldId="312"/>
            <ac:spMk id="12" creationId="{D4D73CB6-788F-4EB8-88B1-02CBC7DAF91C}"/>
          </ac:spMkLst>
        </pc:spChg>
        <pc:spChg chg="add mod">
          <ac:chgData name="Nam Sungyup" userId="a0d42cc9-00b2-46c9-b6ef-ebb964a36678" providerId="ADAL" clId="{D8C43CC7-87E3-4D02-BE5F-00B428B57A36}" dt="2021-10-22T03:52:59.750" v="1153" actId="1076"/>
          <ac:spMkLst>
            <pc:docMk/>
            <pc:sldMk cId="2748807498" sldId="312"/>
            <ac:spMk id="18" creationId="{1178E4B7-1515-4293-B3CD-A7611164B31A}"/>
          </ac:spMkLst>
        </pc:spChg>
        <pc:spChg chg="add mod">
          <ac:chgData name="Nam Sungyup" userId="a0d42cc9-00b2-46c9-b6ef-ebb964a36678" providerId="ADAL" clId="{D8C43CC7-87E3-4D02-BE5F-00B428B57A36}" dt="2021-10-22T03:55:56.134" v="1269" actId="1076"/>
          <ac:spMkLst>
            <pc:docMk/>
            <pc:sldMk cId="2748807498" sldId="312"/>
            <ac:spMk id="20" creationId="{73E7B1FC-1858-466A-8BBF-6529710AC5C1}"/>
          </ac:spMkLst>
        </pc:spChg>
        <pc:spChg chg="add mod">
          <ac:chgData name="Nam Sungyup" userId="a0d42cc9-00b2-46c9-b6ef-ebb964a36678" providerId="ADAL" clId="{D8C43CC7-87E3-4D02-BE5F-00B428B57A36}" dt="2021-10-22T03:54:13.999" v="1208" actId="1076"/>
          <ac:spMkLst>
            <pc:docMk/>
            <pc:sldMk cId="2748807498" sldId="312"/>
            <ac:spMk id="21" creationId="{C438F6E0-B8F1-4900-ACE2-BE648C247767}"/>
          </ac:spMkLst>
        </pc:spChg>
        <pc:spChg chg="add mod">
          <ac:chgData name="Nam Sungyup" userId="a0d42cc9-00b2-46c9-b6ef-ebb964a36678" providerId="ADAL" clId="{D8C43CC7-87E3-4D02-BE5F-00B428B57A36}" dt="2021-10-22T03:54:23.365" v="1221" actId="20577"/>
          <ac:spMkLst>
            <pc:docMk/>
            <pc:sldMk cId="2748807498" sldId="312"/>
            <ac:spMk id="22" creationId="{4EEFDB9C-594E-4820-BA8E-B68B1AC1F5D1}"/>
          </ac:spMkLst>
        </pc:spChg>
        <pc:spChg chg="add mod">
          <ac:chgData name="Nam Sungyup" userId="a0d42cc9-00b2-46c9-b6ef-ebb964a36678" providerId="ADAL" clId="{D8C43CC7-87E3-4D02-BE5F-00B428B57A36}" dt="2021-10-22T03:55:44.678" v="1265" actId="1076"/>
          <ac:spMkLst>
            <pc:docMk/>
            <pc:sldMk cId="2748807498" sldId="312"/>
            <ac:spMk id="24" creationId="{F365FF2F-3756-44FA-AD21-2D7C1D4C2BDD}"/>
          </ac:spMkLst>
        </pc:spChg>
        <pc:spChg chg="add del mod">
          <ac:chgData name="Nam Sungyup" userId="a0d42cc9-00b2-46c9-b6ef-ebb964a36678" providerId="ADAL" clId="{D8C43CC7-87E3-4D02-BE5F-00B428B57A36}" dt="2021-10-22T03:56:54.517" v="1300" actId="478"/>
          <ac:spMkLst>
            <pc:docMk/>
            <pc:sldMk cId="2748807498" sldId="312"/>
            <ac:spMk id="26" creationId="{8D8A3261-E071-4D80-B86C-609DB6B5BE45}"/>
          </ac:spMkLst>
        </pc:spChg>
        <pc:spChg chg="add del mod">
          <ac:chgData name="Nam Sungyup" userId="a0d42cc9-00b2-46c9-b6ef-ebb964a36678" providerId="ADAL" clId="{D8C43CC7-87E3-4D02-BE5F-00B428B57A36}" dt="2021-10-22T03:56:54.517" v="1300" actId="478"/>
          <ac:spMkLst>
            <pc:docMk/>
            <pc:sldMk cId="2748807498" sldId="312"/>
            <ac:spMk id="27" creationId="{BEB0BCC9-E68D-4EDB-947C-B4737E0D3FF9}"/>
          </ac:spMkLst>
        </pc:spChg>
        <pc:spChg chg="add del mod">
          <ac:chgData name="Nam Sungyup" userId="a0d42cc9-00b2-46c9-b6ef-ebb964a36678" providerId="ADAL" clId="{D8C43CC7-87E3-4D02-BE5F-00B428B57A36}" dt="2021-10-22T03:56:54.517" v="1300" actId="478"/>
          <ac:spMkLst>
            <pc:docMk/>
            <pc:sldMk cId="2748807498" sldId="312"/>
            <ac:spMk id="31" creationId="{046F76E7-8D28-454E-91DB-8E2F323D267C}"/>
          </ac:spMkLst>
        </pc:spChg>
        <pc:spChg chg="add del mod">
          <ac:chgData name="Nam Sungyup" userId="a0d42cc9-00b2-46c9-b6ef-ebb964a36678" providerId="ADAL" clId="{D8C43CC7-87E3-4D02-BE5F-00B428B57A36}" dt="2021-10-22T03:56:54.517" v="1300" actId="478"/>
          <ac:spMkLst>
            <pc:docMk/>
            <pc:sldMk cId="2748807498" sldId="312"/>
            <ac:spMk id="32" creationId="{06FD0D30-E633-4551-B361-300CE6B66ADB}"/>
          </ac:spMkLst>
        </pc:spChg>
        <pc:spChg chg="add del mod">
          <ac:chgData name="Nam Sungyup" userId="a0d42cc9-00b2-46c9-b6ef-ebb964a36678" providerId="ADAL" clId="{D8C43CC7-87E3-4D02-BE5F-00B428B57A36}" dt="2021-10-22T03:56:54.517" v="1300" actId="478"/>
          <ac:spMkLst>
            <pc:docMk/>
            <pc:sldMk cId="2748807498" sldId="312"/>
            <ac:spMk id="33" creationId="{B8DE4B0B-14FF-4BA1-A337-BB1204F4154F}"/>
          </ac:spMkLst>
        </pc:spChg>
        <pc:spChg chg="add del mod">
          <ac:chgData name="Nam Sungyup" userId="a0d42cc9-00b2-46c9-b6ef-ebb964a36678" providerId="ADAL" clId="{D8C43CC7-87E3-4D02-BE5F-00B428B57A36}" dt="2021-10-22T03:56:57.366" v="1301" actId="478"/>
          <ac:spMkLst>
            <pc:docMk/>
            <pc:sldMk cId="2748807498" sldId="312"/>
            <ac:spMk id="34" creationId="{87E42293-4074-4CAF-935B-9B796C13C5FE}"/>
          </ac:spMkLst>
        </pc:spChg>
        <pc:spChg chg="add del mod">
          <ac:chgData name="Nam Sungyup" userId="a0d42cc9-00b2-46c9-b6ef-ebb964a36678" providerId="ADAL" clId="{D8C43CC7-87E3-4D02-BE5F-00B428B57A36}" dt="2021-10-22T03:56:54.517" v="1300" actId="478"/>
          <ac:spMkLst>
            <pc:docMk/>
            <pc:sldMk cId="2748807498" sldId="312"/>
            <ac:spMk id="35" creationId="{BF43A5F0-A90A-4C1D-9E78-7F07582C90E3}"/>
          </ac:spMkLst>
        </pc:spChg>
        <pc:spChg chg="add del mod">
          <ac:chgData name="Nam Sungyup" userId="a0d42cc9-00b2-46c9-b6ef-ebb964a36678" providerId="ADAL" clId="{D8C43CC7-87E3-4D02-BE5F-00B428B57A36}" dt="2021-10-22T03:56:54.517" v="1300" actId="478"/>
          <ac:spMkLst>
            <pc:docMk/>
            <pc:sldMk cId="2748807498" sldId="312"/>
            <ac:spMk id="36" creationId="{42531B03-B3D8-4BA9-AB41-D81192FDCB57}"/>
          </ac:spMkLst>
        </pc:spChg>
        <pc:spChg chg="add del mod">
          <ac:chgData name="Nam Sungyup" userId="a0d42cc9-00b2-46c9-b6ef-ebb964a36678" providerId="ADAL" clId="{D8C43CC7-87E3-4D02-BE5F-00B428B57A36}" dt="2021-10-22T03:56:54.517" v="1300" actId="478"/>
          <ac:spMkLst>
            <pc:docMk/>
            <pc:sldMk cId="2748807498" sldId="312"/>
            <ac:spMk id="37" creationId="{DC83C747-57BE-4D63-AA19-ADE56478540A}"/>
          </ac:spMkLst>
        </pc:spChg>
        <pc:spChg chg="add del mod">
          <ac:chgData name="Nam Sungyup" userId="a0d42cc9-00b2-46c9-b6ef-ebb964a36678" providerId="ADAL" clId="{D8C43CC7-87E3-4D02-BE5F-00B428B57A36}" dt="2021-10-22T03:56:54.517" v="1300" actId="478"/>
          <ac:spMkLst>
            <pc:docMk/>
            <pc:sldMk cId="2748807498" sldId="312"/>
            <ac:spMk id="38" creationId="{5E667AA4-C940-4443-8CCB-158BCC4FDB96}"/>
          </ac:spMkLst>
        </pc:spChg>
        <pc:spChg chg="add del mod">
          <ac:chgData name="Nam Sungyup" userId="a0d42cc9-00b2-46c9-b6ef-ebb964a36678" providerId="ADAL" clId="{D8C43CC7-87E3-4D02-BE5F-00B428B57A36}" dt="2021-10-22T03:56:58.799" v="1302" actId="478"/>
          <ac:spMkLst>
            <pc:docMk/>
            <pc:sldMk cId="2748807498" sldId="312"/>
            <ac:spMk id="39" creationId="{B09F1116-7473-47B1-A0E9-DFE726DED366}"/>
          </ac:spMkLst>
        </pc:spChg>
        <pc:spChg chg="mod">
          <ac:chgData name="Nam Sungyup" userId="a0d42cc9-00b2-46c9-b6ef-ebb964a36678" providerId="ADAL" clId="{D8C43CC7-87E3-4D02-BE5F-00B428B57A36}" dt="2021-10-22T03:49:49.279" v="1111" actId="1076"/>
          <ac:spMkLst>
            <pc:docMk/>
            <pc:sldMk cId="2748807498" sldId="312"/>
            <ac:spMk id="149" creationId="{00000000-0000-0000-0000-000000000000}"/>
          </ac:spMkLst>
        </pc:spChg>
        <pc:spChg chg="mod">
          <ac:chgData name="Nam Sungyup" userId="a0d42cc9-00b2-46c9-b6ef-ebb964a36678" providerId="ADAL" clId="{D8C43CC7-87E3-4D02-BE5F-00B428B57A36}" dt="2021-10-22T03:50:08.947" v="1118" actId="207"/>
          <ac:spMkLst>
            <pc:docMk/>
            <pc:sldMk cId="2748807498" sldId="312"/>
            <ac:spMk id="150" creationId="{00000000-0000-0000-0000-000000000000}"/>
          </ac:spMkLst>
        </pc:spChg>
        <pc:spChg chg="mod">
          <ac:chgData name="Nam Sungyup" userId="a0d42cc9-00b2-46c9-b6ef-ebb964a36678" providerId="ADAL" clId="{D8C43CC7-87E3-4D02-BE5F-00B428B57A36}" dt="2021-10-22T03:50:29.914" v="1125" actId="1076"/>
          <ac:spMkLst>
            <pc:docMk/>
            <pc:sldMk cId="2748807498" sldId="312"/>
            <ac:spMk id="151" creationId="{00000000-0000-0000-0000-000000000000}"/>
          </ac:spMkLst>
        </pc:spChg>
        <pc:spChg chg="mod">
          <ac:chgData name="Nam Sungyup" userId="a0d42cc9-00b2-46c9-b6ef-ebb964a36678" providerId="ADAL" clId="{D8C43CC7-87E3-4D02-BE5F-00B428B57A36}" dt="2021-10-22T03:49:49.279" v="1111" actId="1076"/>
          <ac:spMkLst>
            <pc:docMk/>
            <pc:sldMk cId="2748807498" sldId="312"/>
            <ac:spMk id="152" creationId="{00000000-0000-0000-0000-000000000000}"/>
          </ac:spMkLst>
        </pc:spChg>
        <pc:spChg chg="mod">
          <ac:chgData name="Nam Sungyup" userId="a0d42cc9-00b2-46c9-b6ef-ebb964a36678" providerId="ADAL" clId="{D8C43CC7-87E3-4D02-BE5F-00B428B57A36}" dt="2021-10-22T03:49:49.279" v="1111" actId="1076"/>
          <ac:spMkLst>
            <pc:docMk/>
            <pc:sldMk cId="2748807498" sldId="312"/>
            <ac:spMk id="153" creationId="{00000000-0000-0000-0000-000000000000}"/>
          </ac:spMkLst>
        </pc:spChg>
        <pc:cxnChg chg="add mod">
          <ac:chgData name="Nam Sungyup" userId="a0d42cc9-00b2-46c9-b6ef-ebb964a36678" providerId="ADAL" clId="{D8C43CC7-87E3-4D02-BE5F-00B428B57A36}" dt="2021-10-22T10:22:31.182" v="2165" actId="1076"/>
          <ac:cxnSpMkLst>
            <pc:docMk/>
            <pc:sldMk cId="2748807498" sldId="312"/>
            <ac:cxnSpMk id="6" creationId="{2FCE28BA-7CE5-4FDB-ADEB-03255CF79498}"/>
          </ac:cxnSpMkLst>
        </pc:cxnChg>
        <pc:cxnChg chg="add mod">
          <ac:chgData name="Nam Sungyup" userId="a0d42cc9-00b2-46c9-b6ef-ebb964a36678" providerId="ADAL" clId="{D8C43CC7-87E3-4D02-BE5F-00B428B57A36}" dt="2021-10-22T10:22:42.430" v="2167" actId="1076"/>
          <ac:cxnSpMkLst>
            <pc:docMk/>
            <pc:sldMk cId="2748807498" sldId="312"/>
            <ac:cxnSpMk id="15" creationId="{CE729433-1A14-4B96-801D-BF8EDBF08EAC}"/>
          </ac:cxnSpMkLst>
        </pc:cxnChg>
        <pc:cxnChg chg="add mod">
          <ac:chgData name="Nam Sungyup" userId="a0d42cc9-00b2-46c9-b6ef-ebb964a36678" providerId="ADAL" clId="{D8C43CC7-87E3-4D02-BE5F-00B428B57A36}" dt="2021-10-22T10:22:42.430" v="2167" actId="1076"/>
          <ac:cxnSpMkLst>
            <pc:docMk/>
            <pc:sldMk cId="2748807498" sldId="312"/>
            <ac:cxnSpMk id="16" creationId="{A534E641-5B6B-48DB-BA9A-67CD7B803FA5}"/>
          </ac:cxnSpMkLst>
        </pc:cxnChg>
        <pc:cxnChg chg="add del mod">
          <ac:chgData name="Nam Sungyup" userId="a0d42cc9-00b2-46c9-b6ef-ebb964a36678" providerId="ADAL" clId="{D8C43CC7-87E3-4D02-BE5F-00B428B57A36}" dt="2021-10-22T03:56:54.517" v="1300" actId="478"/>
          <ac:cxnSpMkLst>
            <pc:docMk/>
            <pc:sldMk cId="2748807498" sldId="312"/>
            <ac:cxnSpMk id="28" creationId="{7CEB2F17-A775-418B-AC0E-954ECDD88402}"/>
          </ac:cxnSpMkLst>
        </pc:cxnChg>
        <pc:cxnChg chg="add del mod">
          <ac:chgData name="Nam Sungyup" userId="a0d42cc9-00b2-46c9-b6ef-ebb964a36678" providerId="ADAL" clId="{D8C43CC7-87E3-4D02-BE5F-00B428B57A36}" dt="2021-10-22T03:56:54.517" v="1300" actId="478"/>
          <ac:cxnSpMkLst>
            <pc:docMk/>
            <pc:sldMk cId="2748807498" sldId="312"/>
            <ac:cxnSpMk id="29" creationId="{C04793E7-6E34-4358-AABC-5EB7A4B1F9B9}"/>
          </ac:cxnSpMkLst>
        </pc:cxnChg>
        <pc:cxnChg chg="add del mod">
          <ac:chgData name="Nam Sungyup" userId="a0d42cc9-00b2-46c9-b6ef-ebb964a36678" providerId="ADAL" clId="{D8C43CC7-87E3-4D02-BE5F-00B428B57A36}" dt="2021-10-22T03:56:54.517" v="1300" actId="478"/>
          <ac:cxnSpMkLst>
            <pc:docMk/>
            <pc:sldMk cId="2748807498" sldId="312"/>
            <ac:cxnSpMk id="30" creationId="{4DB99A10-AAFB-4464-9F40-C5D427F9FF4A}"/>
          </ac:cxnSpMkLst>
        </pc:cxnChg>
        <pc:cxnChg chg="add mod">
          <ac:chgData name="Nam Sungyup" userId="a0d42cc9-00b2-46c9-b6ef-ebb964a36678" providerId="ADAL" clId="{D8C43CC7-87E3-4D02-BE5F-00B428B57A36}" dt="2021-10-22T10:22:31.182" v="2165" actId="1076"/>
          <ac:cxnSpMkLst>
            <pc:docMk/>
            <pc:sldMk cId="2748807498" sldId="312"/>
            <ac:cxnSpMk id="40" creationId="{2A9AEE73-B3F2-46B7-A95D-AA20037B4876}"/>
          </ac:cxnSpMkLst>
        </pc:cxnChg>
      </pc:sldChg>
      <pc:sldChg chg="addSp delSp modSp add mod modShow">
        <pc:chgData name="Nam Sungyup" userId="a0d42cc9-00b2-46c9-b6ef-ebb964a36678" providerId="ADAL" clId="{D8C43CC7-87E3-4D02-BE5F-00B428B57A36}" dt="2021-11-17T22:56:17.175" v="15502" actId="729"/>
        <pc:sldMkLst>
          <pc:docMk/>
          <pc:sldMk cId="3156460819" sldId="313"/>
        </pc:sldMkLst>
        <pc:spChg chg="add mod">
          <ac:chgData name="Nam Sungyup" userId="a0d42cc9-00b2-46c9-b6ef-ebb964a36678" providerId="ADAL" clId="{D8C43CC7-87E3-4D02-BE5F-00B428B57A36}" dt="2021-10-22T03:59:17.566" v="1354" actId="6549"/>
          <ac:spMkLst>
            <pc:docMk/>
            <pc:sldMk cId="3156460819" sldId="313"/>
            <ac:spMk id="5" creationId="{BC75C77F-8DB3-4444-AE9A-12103B4B4FBF}"/>
          </ac:spMkLst>
        </pc:spChg>
        <pc:spChg chg="del">
          <ac:chgData name="Nam Sungyup" userId="a0d42cc9-00b2-46c9-b6ef-ebb964a36678" providerId="ADAL" clId="{D8C43CC7-87E3-4D02-BE5F-00B428B57A36}" dt="2021-10-22T03:58:21.087" v="1332" actId="478"/>
          <ac:spMkLst>
            <pc:docMk/>
            <pc:sldMk cId="3156460819" sldId="313"/>
            <ac:spMk id="10" creationId="{9C51F19F-F006-466D-8562-13857F754F07}"/>
          </ac:spMkLst>
        </pc:spChg>
        <pc:spChg chg="add mod">
          <ac:chgData name="Nam Sungyup" userId="a0d42cc9-00b2-46c9-b6ef-ebb964a36678" providerId="ADAL" clId="{D8C43CC7-87E3-4D02-BE5F-00B428B57A36}" dt="2021-10-22T03:58:03.071" v="1328" actId="571"/>
          <ac:spMkLst>
            <pc:docMk/>
            <pc:sldMk cId="3156460819" sldId="313"/>
            <ac:spMk id="25" creationId="{CAA1095E-3BC4-498B-BC4D-E35236D08CCA}"/>
          </ac:spMkLst>
        </pc:spChg>
        <pc:spChg chg="add del mod">
          <ac:chgData name="Nam Sungyup" userId="a0d42cc9-00b2-46c9-b6ef-ebb964a36678" providerId="ADAL" clId="{D8C43CC7-87E3-4D02-BE5F-00B428B57A36}" dt="2021-10-22T04:00:15.342" v="1365" actId="478"/>
          <ac:spMkLst>
            <pc:docMk/>
            <pc:sldMk cId="3156460819" sldId="313"/>
            <ac:spMk id="26" creationId="{77362E34-D9C3-4714-A37E-CF47671809C7}"/>
          </ac:spMkLst>
        </pc:spChg>
        <pc:spChg chg="add mod">
          <ac:chgData name="Nam Sungyup" userId="a0d42cc9-00b2-46c9-b6ef-ebb964a36678" providerId="ADAL" clId="{D8C43CC7-87E3-4D02-BE5F-00B428B57A36}" dt="2021-10-22T03:59:14.029" v="1353" actId="20577"/>
          <ac:spMkLst>
            <pc:docMk/>
            <pc:sldMk cId="3156460819" sldId="313"/>
            <ac:spMk id="27" creationId="{05D5AF5B-BA88-424A-8BC0-026939F39827}"/>
          </ac:spMkLst>
        </pc:spChg>
        <pc:spChg chg="add del mod">
          <ac:chgData name="Nam Sungyup" userId="a0d42cc9-00b2-46c9-b6ef-ebb964a36678" providerId="ADAL" clId="{D8C43CC7-87E3-4D02-BE5F-00B428B57A36}" dt="2021-10-22T04:00:14.551" v="1364" actId="478"/>
          <ac:spMkLst>
            <pc:docMk/>
            <pc:sldMk cId="3156460819" sldId="313"/>
            <ac:spMk id="28" creationId="{57FF1891-F759-491B-A6DA-A4992B8FF6EF}"/>
          </ac:spMkLst>
        </pc:spChg>
        <pc:spChg chg="add mod">
          <ac:chgData name="Nam Sungyup" userId="a0d42cc9-00b2-46c9-b6ef-ebb964a36678" providerId="ADAL" clId="{D8C43CC7-87E3-4D02-BE5F-00B428B57A36}" dt="2021-10-22T03:58:07.667" v="1329" actId="571"/>
          <ac:spMkLst>
            <pc:docMk/>
            <pc:sldMk cId="3156460819" sldId="313"/>
            <ac:spMk id="29" creationId="{748BD746-3243-420B-92D5-B61DF020C259}"/>
          </ac:spMkLst>
        </pc:spChg>
        <pc:spChg chg="add mod">
          <ac:chgData name="Nam Sungyup" userId="a0d42cc9-00b2-46c9-b6ef-ebb964a36678" providerId="ADAL" clId="{D8C43CC7-87E3-4D02-BE5F-00B428B57A36}" dt="2021-10-22T04:01:07.667" v="1375" actId="208"/>
          <ac:spMkLst>
            <pc:docMk/>
            <pc:sldMk cId="3156460819" sldId="313"/>
            <ac:spMk id="31" creationId="{BB1B8A53-3B60-4EB1-93D3-94EBBB7C3F35}"/>
          </ac:spMkLst>
        </pc:spChg>
        <pc:spChg chg="add del mod">
          <ac:chgData name="Nam Sungyup" userId="a0d42cc9-00b2-46c9-b6ef-ebb964a36678" providerId="ADAL" clId="{D8C43CC7-87E3-4D02-BE5F-00B428B57A36}" dt="2021-10-22T03:59:40.142" v="1356" actId="478"/>
          <ac:spMkLst>
            <pc:docMk/>
            <pc:sldMk cId="3156460819" sldId="313"/>
            <ac:spMk id="32" creationId="{A6A95BB7-4D9E-4E9D-8039-2071C61F4FED}"/>
          </ac:spMkLst>
        </pc:spChg>
        <pc:spChg chg="add del mod">
          <ac:chgData name="Nam Sungyup" userId="a0d42cc9-00b2-46c9-b6ef-ebb964a36678" providerId="ADAL" clId="{D8C43CC7-87E3-4D02-BE5F-00B428B57A36}" dt="2021-10-22T03:59:40.142" v="1356" actId="478"/>
          <ac:spMkLst>
            <pc:docMk/>
            <pc:sldMk cId="3156460819" sldId="313"/>
            <ac:spMk id="33" creationId="{3A35ACFF-A844-4343-BDEC-F629DDA45C19}"/>
          </ac:spMkLst>
        </pc:spChg>
        <pc:spChg chg="add del mod">
          <ac:chgData name="Nam Sungyup" userId="a0d42cc9-00b2-46c9-b6ef-ebb964a36678" providerId="ADAL" clId="{D8C43CC7-87E3-4D02-BE5F-00B428B57A36}" dt="2021-10-22T03:59:40.142" v="1356" actId="478"/>
          <ac:spMkLst>
            <pc:docMk/>
            <pc:sldMk cId="3156460819" sldId="313"/>
            <ac:spMk id="34" creationId="{25A1ECF8-4751-42AF-A7DC-D5AE54E8A03F}"/>
          </ac:spMkLst>
        </pc:spChg>
        <pc:spChg chg="add del mod">
          <ac:chgData name="Nam Sungyup" userId="a0d42cc9-00b2-46c9-b6ef-ebb964a36678" providerId="ADAL" clId="{D8C43CC7-87E3-4D02-BE5F-00B428B57A36}" dt="2021-10-22T03:59:40.142" v="1356" actId="478"/>
          <ac:spMkLst>
            <pc:docMk/>
            <pc:sldMk cId="3156460819" sldId="313"/>
            <ac:spMk id="35" creationId="{547B29B4-1372-4EE1-A823-AA8FE5602F17}"/>
          </ac:spMkLst>
        </pc:spChg>
        <pc:spChg chg="add del mod">
          <ac:chgData name="Nam Sungyup" userId="a0d42cc9-00b2-46c9-b6ef-ebb964a36678" providerId="ADAL" clId="{D8C43CC7-87E3-4D02-BE5F-00B428B57A36}" dt="2021-10-22T03:59:40.142" v="1356" actId="478"/>
          <ac:spMkLst>
            <pc:docMk/>
            <pc:sldMk cId="3156460819" sldId="313"/>
            <ac:spMk id="36" creationId="{507070B6-59B8-4018-AC35-B7D357AA19B4}"/>
          </ac:spMkLst>
        </pc:spChg>
        <pc:spChg chg="add del mod">
          <ac:chgData name="Nam Sungyup" userId="a0d42cc9-00b2-46c9-b6ef-ebb964a36678" providerId="ADAL" clId="{D8C43CC7-87E3-4D02-BE5F-00B428B57A36}" dt="2021-10-22T03:59:40.142" v="1356" actId="478"/>
          <ac:spMkLst>
            <pc:docMk/>
            <pc:sldMk cId="3156460819" sldId="313"/>
            <ac:spMk id="37" creationId="{96145D8B-2386-4378-98DE-FE9B929BE8BC}"/>
          </ac:spMkLst>
        </pc:spChg>
        <pc:spChg chg="add mod">
          <ac:chgData name="Nam Sungyup" userId="a0d42cc9-00b2-46c9-b6ef-ebb964a36678" providerId="ADAL" clId="{D8C43CC7-87E3-4D02-BE5F-00B428B57A36}" dt="2021-10-22T04:08:48.643" v="1475" actId="20577"/>
          <ac:spMkLst>
            <pc:docMk/>
            <pc:sldMk cId="3156460819" sldId="313"/>
            <ac:spMk id="39" creationId="{D9E611AE-6046-43FA-BFD4-4F43B6A42DAA}"/>
          </ac:spMkLst>
        </pc:spChg>
        <pc:spChg chg="add mod">
          <ac:chgData name="Nam Sungyup" userId="a0d42cc9-00b2-46c9-b6ef-ebb964a36678" providerId="ADAL" clId="{D8C43CC7-87E3-4D02-BE5F-00B428B57A36}" dt="2021-10-22T04:01:18.570" v="1377" actId="693"/>
          <ac:spMkLst>
            <pc:docMk/>
            <pc:sldMk cId="3156460819" sldId="313"/>
            <ac:spMk id="47" creationId="{E2FCF5E0-63B4-4CFC-BCEA-F5D9816D1AB9}"/>
          </ac:spMkLst>
        </pc:spChg>
        <pc:cxnChg chg="del">
          <ac:chgData name="Nam Sungyup" userId="a0d42cc9-00b2-46c9-b6ef-ebb964a36678" providerId="ADAL" clId="{D8C43CC7-87E3-4D02-BE5F-00B428B57A36}" dt="2021-10-22T10:22:57.876" v="2171" actId="478"/>
          <ac:cxnSpMkLst>
            <pc:docMk/>
            <pc:sldMk cId="3156460819" sldId="313"/>
            <ac:cxnSpMk id="6" creationId="{2FCE28BA-7CE5-4FDB-ADEB-03255CF79498}"/>
          </ac:cxnSpMkLst>
        </pc:cxnChg>
        <pc:cxnChg chg="del mod">
          <ac:chgData name="Nam Sungyup" userId="a0d42cc9-00b2-46c9-b6ef-ebb964a36678" providerId="ADAL" clId="{D8C43CC7-87E3-4D02-BE5F-00B428B57A36}" dt="2021-10-22T10:22:55.847" v="2168" actId="478"/>
          <ac:cxnSpMkLst>
            <pc:docMk/>
            <pc:sldMk cId="3156460819" sldId="313"/>
            <ac:cxnSpMk id="15" creationId="{CE729433-1A14-4B96-801D-BF8EDBF08EAC}"/>
          </ac:cxnSpMkLst>
        </pc:cxnChg>
        <pc:cxnChg chg="del mod">
          <ac:chgData name="Nam Sungyup" userId="a0d42cc9-00b2-46c9-b6ef-ebb964a36678" providerId="ADAL" clId="{D8C43CC7-87E3-4D02-BE5F-00B428B57A36}" dt="2021-10-22T10:22:56.605" v="2169" actId="478"/>
          <ac:cxnSpMkLst>
            <pc:docMk/>
            <pc:sldMk cId="3156460819" sldId="313"/>
            <ac:cxnSpMk id="16" creationId="{A534E641-5B6B-48DB-BA9A-67CD7B803FA5}"/>
          </ac:cxnSpMkLst>
        </pc:cxnChg>
        <pc:cxnChg chg="add mod">
          <ac:chgData name="Nam Sungyup" userId="a0d42cc9-00b2-46c9-b6ef-ebb964a36678" providerId="ADAL" clId="{D8C43CC7-87E3-4D02-BE5F-00B428B57A36}" dt="2021-10-22T04:00:19.574" v="1366" actId="1076"/>
          <ac:cxnSpMkLst>
            <pc:docMk/>
            <pc:sldMk cId="3156460819" sldId="313"/>
            <ac:cxnSpMk id="30" creationId="{EF687D9F-088D-4743-AFB0-824711FD7248}"/>
          </ac:cxnSpMkLst>
        </pc:cxnChg>
        <pc:cxnChg chg="add del mod">
          <ac:chgData name="Nam Sungyup" userId="a0d42cc9-00b2-46c9-b6ef-ebb964a36678" providerId="ADAL" clId="{D8C43CC7-87E3-4D02-BE5F-00B428B57A36}" dt="2021-10-22T04:00:12.580" v="1363" actId="478"/>
          <ac:cxnSpMkLst>
            <pc:docMk/>
            <pc:sldMk cId="3156460819" sldId="313"/>
            <ac:cxnSpMk id="38" creationId="{51E7B195-EFBD-47DC-B7AC-7BFDAC94EAE2}"/>
          </ac:cxnSpMkLst>
        </pc:cxnChg>
        <pc:cxnChg chg="add del mod">
          <ac:chgData name="Nam Sungyup" userId="a0d42cc9-00b2-46c9-b6ef-ebb964a36678" providerId="ADAL" clId="{D8C43CC7-87E3-4D02-BE5F-00B428B57A36}" dt="2021-10-22T04:00:04.733" v="1362" actId="478"/>
          <ac:cxnSpMkLst>
            <pc:docMk/>
            <pc:sldMk cId="3156460819" sldId="313"/>
            <ac:cxnSpMk id="40" creationId="{4571BBDC-FE41-44D0-8C88-750A9EF593FE}"/>
          </ac:cxnSpMkLst>
        </pc:cxnChg>
        <pc:cxnChg chg="add mod">
          <ac:chgData name="Nam Sungyup" userId="a0d42cc9-00b2-46c9-b6ef-ebb964a36678" providerId="ADAL" clId="{D8C43CC7-87E3-4D02-BE5F-00B428B57A36}" dt="2021-10-22T04:00:42.183" v="1372" actId="1076"/>
          <ac:cxnSpMkLst>
            <pc:docMk/>
            <pc:sldMk cId="3156460819" sldId="313"/>
            <ac:cxnSpMk id="43" creationId="{3B8632E7-C3A3-40BB-B15B-733521C29AC6}"/>
          </ac:cxnSpMkLst>
        </pc:cxnChg>
        <pc:cxnChg chg="add del mod">
          <ac:chgData name="Nam Sungyup" userId="a0d42cc9-00b2-46c9-b6ef-ebb964a36678" providerId="ADAL" clId="{D8C43CC7-87E3-4D02-BE5F-00B428B57A36}" dt="2021-10-22T10:22:57.260" v="2170" actId="478"/>
          <ac:cxnSpMkLst>
            <pc:docMk/>
            <pc:sldMk cId="3156460819" sldId="313"/>
            <ac:cxnSpMk id="48" creationId="{F42E1610-401B-48ED-8E0E-4F20195E5E0B}"/>
          </ac:cxnSpMkLst>
        </pc:cxnChg>
        <pc:cxnChg chg="add mod">
          <ac:chgData name="Nam Sungyup" userId="a0d42cc9-00b2-46c9-b6ef-ebb964a36678" providerId="ADAL" clId="{D8C43CC7-87E3-4D02-BE5F-00B428B57A36}" dt="2021-10-22T10:23:04.412" v="2172"/>
          <ac:cxnSpMkLst>
            <pc:docMk/>
            <pc:sldMk cId="3156460819" sldId="313"/>
            <ac:cxnSpMk id="50" creationId="{FC627B85-5BA0-44AC-AD28-2298301344FE}"/>
          </ac:cxnSpMkLst>
        </pc:cxnChg>
        <pc:cxnChg chg="add mod">
          <ac:chgData name="Nam Sungyup" userId="a0d42cc9-00b2-46c9-b6ef-ebb964a36678" providerId="ADAL" clId="{D8C43CC7-87E3-4D02-BE5F-00B428B57A36}" dt="2021-10-22T10:23:04.412" v="2172"/>
          <ac:cxnSpMkLst>
            <pc:docMk/>
            <pc:sldMk cId="3156460819" sldId="313"/>
            <ac:cxnSpMk id="51" creationId="{AA3EC2B1-D884-41C1-B718-29B697D55439}"/>
          </ac:cxnSpMkLst>
        </pc:cxnChg>
        <pc:cxnChg chg="add mod">
          <ac:chgData name="Nam Sungyup" userId="a0d42cc9-00b2-46c9-b6ef-ebb964a36678" providerId="ADAL" clId="{D8C43CC7-87E3-4D02-BE5F-00B428B57A36}" dt="2021-10-22T10:23:04.412" v="2172"/>
          <ac:cxnSpMkLst>
            <pc:docMk/>
            <pc:sldMk cId="3156460819" sldId="313"/>
            <ac:cxnSpMk id="52" creationId="{CD3D8EA2-A8ED-4978-956B-BB6DB323958A}"/>
          </ac:cxnSpMkLst>
        </pc:cxnChg>
        <pc:cxnChg chg="add mod">
          <ac:chgData name="Nam Sungyup" userId="a0d42cc9-00b2-46c9-b6ef-ebb964a36678" providerId="ADAL" clId="{D8C43CC7-87E3-4D02-BE5F-00B428B57A36}" dt="2021-10-22T10:23:04.412" v="2172"/>
          <ac:cxnSpMkLst>
            <pc:docMk/>
            <pc:sldMk cId="3156460819" sldId="313"/>
            <ac:cxnSpMk id="53" creationId="{172CC26E-3D6E-4B29-86DC-E64BFF517330}"/>
          </ac:cxnSpMkLst>
        </pc:cxnChg>
      </pc:sldChg>
      <pc:sldChg chg="addSp modSp new mod modShow chgLayout">
        <pc:chgData name="Nam Sungyup" userId="a0d42cc9-00b2-46c9-b6ef-ebb964a36678" providerId="ADAL" clId="{D8C43CC7-87E3-4D02-BE5F-00B428B57A36}" dt="2021-11-17T22:56:17.175" v="15502" actId="729"/>
        <pc:sldMkLst>
          <pc:docMk/>
          <pc:sldMk cId="1322687583" sldId="314"/>
        </pc:sldMkLst>
        <pc:spChg chg="add mod">
          <ac:chgData name="Nam Sungyup" userId="a0d42cc9-00b2-46c9-b6ef-ebb964a36678" providerId="ADAL" clId="{D8C43CC7-87E3-4D02-BE5F-00B428B57A36}" dt="2021-10-22T05:35:14.277" v="1848" actId="1035"/>
          <ac:spMkLst>
            <pc:docMk/>
            <pc:sldMk cId="1322687583" sldId="314"/>
            <ac:spMk id="8" creationId="{2BD6D02E-76A3-4DF9-BA34-F6D80B300504}"/>
          </ac:spMkLst>
        </pc:spChg>
        <pc:spChg chg="add mod">
          <ac:chgData name="Nam Sungyup" userId="a0d42cc9-00b2-46c9-b6ef-ebb964a36678" providerId="ADAL" clId="{D8C43CC7-87E3-4D02-BE5F-00B428B57A36}" dt="2021-10-22T05:34:28.638" v="1828" actId="1076"/>
          <ac:spMkLst>
            <pc:docMk/>
            <pc:sldMk cId="1322687583" sldId="314"/>
            <ac:spMk id="9" creationId="{87F0A095-9465-4A91-AE2D-AB3F244C9EEB}"/>
          </ac:spMkLst>
        </pc:spChg>
        <pc:spChg chg="add mod">
          <ac:chgData name="Nam Sungyup" userId="a0d42cc9-00b2-46c9-b6ef-ebb964a36678" providerId="ADAL" clId="{D8C43CC7-87E3-4D02-BE5F-00B428B57A36}" dt="2021-10-22T06:19:41.493" v="2084" actId="12789"/>
          <ac:spMkLst>
            <pc:docMk/>
            <pc:sldMk cId="1322687583" sldId="314"/>
            <ac:spMk id="10" creationId="{48FA154D-AB2D-4E36-B140-5F86BFE8DA01}"/>
          </ac:spMkLst>
        </pc:spChg>
        <pc:spChg chg="add mod">
          <ac:chgData name="Nam Sungyup" userId="a0d42cc9-00b2-46c9-b6ef-ebb964a36678" providerId="ADAL" clId="{D8C43CC7-87E3-4D02-BE5F-00B428B57A36}" dt="2021-10-22T05:35:14.277" v="1848" actId="1035"/>
          <ac:spMkLst>
            <pc:docMk/>
            <pc:sldMk cId="1322687583" sldId="314"/>
            <ac:spMk id="11" creationId="{C4DC032A-AF1F-403A-B635-592AF8AB1012}"/>
          </ac:spMkLst>
        </pc:spChg>
        <pc:spChg chg="add mod">
          <ac:chgData name="Nam Sungyup" userId="a0d42cc9-00b2-46c9-b6ef-ebb964a36678" providerId="ADAL" clId="{D8C43CC7-87E3-4D02-BE5F-00B428B57A36}" dt="2021-10-22T05:35:14.277" v="1848" actId="1035"/>
          <ac:spMkLst>
            <pc:docMk/>
            <pc:sldMk cId="1322687583" sldId="314"/>
            <ac:spMk id="12" creationId="{35BD4468-8021-416D-BB1B-0D94D8E3A2CF}"/>
          </ac:spMkLst>
        </pc:spChg>
        <pc:spChg chg="add mod">
          <ac:chgData name="Nam Sungyup" userId="a0d42cc9-00b2-46c9-b6ef-ebb964a36678" providerId="ADAL" clId="{D8C43CC7-87E3-4D02-BE5F-00B428B57A36}" dt="2021-10-22T05:34:53.493" v="1845" actId="1037"/>
          <ac:spMkLst>
            <pc:docMk/>
            <pc:sldMk cId="1322687583" sldId="314"/>
            <ac:spMk id="13" creationId="{4DC0BE0D-2C47-4B16-8ADF-520EBC691996}"/>
          </ac:spMkLst>
        </pc:spChg>
        <pc:spChg chg="add mod">
          <ac:chgData name="Nam Sungyup" userId="a0d42cc9-00b2-46c9-b6ef-ebb964a36678" providerId="ADAL" clId="{D8C43CC7-87E3-4D02-BE5F-00B428B57A36}" dt="2021-10-22T06:12:31.324" v="1866" actId="20577"/>
          <ac:spMkLst>
            <pc:docMk/>
            <pc:sldMk cId="1322687583" sldId="314"/>
            <ac:spMk id="14" creationId="{D7DBC5DC-AD13-4322-AB28-58A8BBB96AA0}"/>
          </ac:spMkLst>
        </pc:spChg>
        <pc:spChg chg="add mod">
          <ac:chgData name="Nam Sungyup" userId="a0d42cc9-00b2-46c9-b6ef-ebb964a36678" providerId="ADAL" clId="{D8C43CC7-87E3-4D02-BE5F-00B428B57A36}" dt="2021-10-22T05:34:28.638" v="1828" actId="1076"/>
          <ac:spMkLst>
            <pc:docMk/>
            <pc:sldMk cId="1322687583" sldId="314"/>
            <ac:spMk id="15" creationId="{BC8D5648-9856-4A63-B58E-3BD10A0FD1A8}"/>
          </ac:spMkLst>
        </pc:spChg>
        <pc:spChg chg="add mod">
          <ac:chgData name="Nam Sungyup" userId="a0d42cc9-00b2-46c9-b6ef-ebb964a36678" providerId="ADAL" clId="{D8C43CC7-87E3-4D02-BE5F-00B428B57A36}" dt="2021-10-22T05:34:28.638" v="1828" actId="1076"/>
          <ac:spMkLst>
            <pc:docMk/>
            <pc:sldMk cId="1322687583" sldId="314"/>
            <ac:spMk id="16" creationId="{CC9C91E7-9BD3-44BD-900E-843A555B5A88}"/>
          </ac:spMkLst>
        </pc:spChg>
        <pc:spChg chg="add mod">
          <ac:chgData name="Nam Sungyup" userId="a0d42cc9-00b2-46c9-b6ef-ebb964a36678" providerId="ADAL" clId="{D8C43CC7-87E3-4D02-BE5F-00B428B57A36}" dt="2021-10-24T22:32:56.647" v="2372" actId="14100"/>
          <ac:spMkLst>
            <pc:docMk/>
            <pc:sldMk cId="1322687583" sldId="314"/>
            <ac:spMk id="17" creationId="{1989B79A-5C57-41E5-BAC7-705DFF4DBC55}"/>
          </ac:spMkLst>
        </pc:spChg>
        <pc:spChg chg="add mod">
          <ac:chgData name="Nam Sungyup" userId="a0d42cc9-00b2-46c9-b6ef-ebb964a36678" providerId="ADAL" clId="{D8C43CC7-87E3-4D02-BE5F-00B428B57A36}" dt="2021-10-22T05:35:31.806" v="1850" actId="1076"/>
          <ac:spMkLst>
            <pc:docMk/>
            <pc:sldMk cId="1322687583" sldId="314"/>
            <ac:spMk id="18" creationId="{81CE993B-74EF-45E3-B85E-540A2E2A665E}"/>
          </ac:spMkLst>
        </pc:spChg>
        <pc:spChg chg="add mod">
          <ac:chgData name="Nam Sungyup" userId="a0d42cc9-00b2-46c9-b6ef-ebb964a36678" providerId="ADAL" clId="{D8C43CC7-87E3-4D02-BE5F-00B428B57A36}" dt="2021-10-22T05:35:37.639" v="1852" actId="688"/>
          <ac:spMkLst>
            <pc:docMk/>
            <pc:sldMk cId="1322687583" sldId="314"/>
            <ac:spMk id="19" creationId="{C9CC3D3B-2A89-4AA5-A9B3-807E5CA4FD51}"/>
          </ac:spMkLst>
        </pc:spChg>
        <pc:spChg chg="add mod">
          <ac:chgData name="Nam Sungyup" userId="a0d42cc9-00b2-46c9-b6ef-ebb964a36678" providerId="ADAL" clId="{D8C43CC7-87E3-4D02-BE5F-00B428B57A36}" dt="2021-10-22T06:14:26.307" v="1894" actId="571"/>
          <ac:spMkLst>
            <pc:docMk/>
            <pc:sldMk cId="1322687583" sldId="314"/>
            <ac:spMk id="20" creationId="{D80A0CBC-44EA-4354-9107-71E27A4EAF29}"/>
          </ac:spMkLst>
        </pc:spChg>
        <pc:spChg chg="add mod">
          <ac:chgData name="Nam Sungyup" userId="a0d42cc9-00b2-46c9-b6ef-ebb964a36678" providerId="ADAL" clId="{D8C43CC7-87E3-4D02-BE5F-00B428B57A36}" dt="2021-10-22T06:16:36.590" v="1962" actId="1076"/>
          <ac:spMkLst>
            <pc:docMk/>
            <pc:sldMk cId="1322687583" sldId="314"/>
            <ac:spMk id="21" creationId="{E4BFAD38-43AB-422F-8A5F-6470B58B0B02}"/>
          </ac:spMkLst>
        </pc:spChg>
        <pc:spChg chg="add mod">
          <ac:chgData name="Nam Sungyup" userId="a0d42cc9-00b2-46c9-b6ef-ebb964a36678" providerId="ADAL" clId="{D8C43CC7-87E3-4D02-BE5F-00B428B57A36}" dt="2021-10-22T06:23:44.374" v="2135" actId="5793"/>
          <ac:spMkLst>
            <pc:docMk/>
            <pc:sldMk cId="1322687583" sldId="314"/>
            <ac:spMk id="22" creationId="{BA2F971E-6AFF-4D36-B0F3-C64577326A85}"/>
          </ac:spMkLst>
        </pc:spChg>
        <pc:spChg chg="add mod">
          <ac:chgData name="Nam Sungyup" userId="a0d42cc9-00b2-46c9-b6ef-ebb964a36678" providerId="ADAL" clId="{D8C43CC7-87E3-4D02-BE5F-00B428B57A36}" dt="2021-10-24T22:11:04.238" v="2230" actId="1076"/>
          <ac:spMkLst>
            <pc:docMk/>
            <pc:sldMk cId="1322687583" sldId="314"/>
            <ac:spMk id="23" creationId="{25756930-0A62-49CC-B876-81EF29D21D5F}"/>
          </ac:spMkLst>
        </pc:spChg>
        <pc:spChg chg="add mod">
          <ac:chgData name="Nam Sungyup" userId="a0d42cc9-00b2-46c9-b6ef-ebb964a36678" providerId="ADAL" clId="{D8C43CC7-87E3-4D02-BE5F-00B428B57A36}" dt="2021-10-24T22:09:30.257" v="2201" actId="1076"/>
          <ac:spMkLst>
            <pc:docMk/>
            <pc:sldMk cId="1322687583" sldId="314"/>
            <ac:spMk id="24" creationId="{86F556F7-3A52-489B-9811-5DB7D5AC0BA6}"/>
          </ac:spMkLst>
        </pc:spChg>
        <pc:spChg chg="add mod">
          <ac:chgData name="Nam Sungyup" userId="a0d42cc9-00b2-46c9-b6ef-ebb964a36678" providerId="ADAL" clId="{D8C43CC7-87E3-4D02-BE5F-00B428B57A36}" dt="2021-10-22T06:17:53.118" v="2022" actId="571"/>
          <ac:spMkLst>
            <pc:docMk/>
            <pc:sldMk cId="1322687583" sldId="314"/>
            <ac:spMk id="24" creationId="{88BA604A-D5F0-4F2D-A6E1-EB1BE530469A}"/>
          </ac:spMkLst>
        </pc:spChg>
        <pc:spChg chg="add mod">
          <ac:chgData name="Nam Sungyup" userId="a0d42cc9-00b2-46c9-b6ef-ebb964a36678" providerId="ADAL" clId="{D8C43CC7-87E3-4D02-BE5F-00B428B57A36}" dt="2021-10-24T22:28:01.012" v="2237" actId="20577"/>
          <ac:spMkLst>
            <pc:docMk/>
            <pc:sldMk cId="1322687583" sldId="314"/>
            <ac:spMk id="25" creationId="{2E6B83FD-4E98-4EC5-81BE-2E4611E574A3}"/>
          </ac:spMkLst>
        </pc:spChg>
        <pc:spChg chg="add mod">
          <ac:chgData name="Nam Sungyup" userId="a0d42cc9-00b2-46c9-b6ef-ebb964a36678" providerId="ADAL" clId="{D8C43CC7-87E3-4D02-BE5F-00B428B57A36}" dt="2021-10-22T06:17:53.118" v="2022" actId="571"/>
          <ac:spMkLst>
            <pc:docMk/>
            <pc:sldMk cId="1322687583" sldId="314"/>
            <ac:spMk id="25" creationId="{8A73B099-93BA-4A7C-BC35-487238A44812}"/>
          </ac:spMkLst>
        </pc:spChg>
        <pc:spChg chg="add mod">
          <ac:chgData name="Nam Sungyup" userId="a0d42cc9-00b2-46c9-b6ef-ebb964a36678" providerId="ADAL" clId="{D8C43CC7-87E3-4D02-BE5F-00B428B57A36}" dt="2021-10-22T06:19:41.493" v="2084" actId="12789"/>
          <ac:spMkLst>
            <pc:docMk/>
            <pc:sldMk cId="1322687583" sldId="314"/>
            <ac:spMk id="26" creationId="{C4055A41-3016-4E40-BB81-A65D99D6190C}"/>
          </ac:spMkLst>
        </pc:spChg>
        <pc:spChg chg="add mod ord">
          <ac:chgData name="Nam Sungyup" userId="a0d42cc9-00b2-46c9-b6ef-ebb964a36678" providerId="ADAL" clId="{D8C43CC7-87E3-4D02-BE5F-00B428B57A36}" dt="2021-10-22T06:23:59.158" v="2136" actId="14100"/>
          <ac:spMkLst>
            <pc:docMk/>
            <pc:sldMk cId="1322687583" sldId="314"/>
            <ac:spMk id="27" creationId="{03204359-3CF8-4B47-B8E1-52EE003F4FC6}"/>
          </ac:spMkLst>
        </pc:spChg>
        <pc:spChg chg="add mod">
          <ac:chgData name="Nam Sungyup" userId="a0d42cc9-00b2-46c9-b6ef-ebb964a36678" providerId="ADAL" clId="{D8C43CC7-87E3-4D02-BE5F-00B428B57A36}" dt="2021-10-22T06:23:35.382" v="2129" actId="1076"/>
          <ac:spMkLst>
            <pc:docMk/>
            <pc:sldMk cId="1322687583" sldId="314"/>
            <ac:spMk id="28" creationId="{503963B7-4C9A-4A8F-BBEE-B694D71CCBD5}"/>
          </ac:spMkLst>
        </pc:spChg>
        <pc:spChg chg="add mod">
          <ac:chgData name="Nam Sungyup" userId="a0d42cc9-00b2-46c9-b6ef-ebb964a36678" providerId="ADAL" clId="{D8C43CC7-87E3-4D02-BE5F-00B428B57A36}" dt="2021-10-24T22:11:02.284" v="2229" actId="14100"/>
          <ac:spMkLst>
            <pc:docMk/>
            <pc:sldMk cId="1322687583" sldId="314"/>
            <ac:spMk id="29" creationId="{72E5AED3-0BB8-4032-BDE9-CF90C9C390ED}"/>
          </ac:spMkLst>
        </pc:spChg>
        <pc:spChg chg="add mod">
          <ac:chgData name="Nam Sungyup" userId="a0d42cc9-00b2-46c9-b6ef-ebb964a36678" providerId="ADAL" clId="{D8C43CC7-87E3-4D02-BE5F-00B428B57A36}" dt="2021-10-24T22:28:37.959" v="2245" actId="1076"/>
          <ac:spMkLst>
            <pc:docMk/>
            <pc:sldMk cId="1322687583" sldId="314"/>
            <ac:spMk id="30" creationId="{BFAE6B2D-49A3-4562-9720-F86A909DB62D}"/>
          </ac:spMkLst>
        </pc:spChg>
        <pc:picChg chg="add mod">
          <ac:chgData name="Nam Sungyup" userId="a0d42cc9-00b2-46c9-b6ef-ebb964a36678" providerId="ADAL" clId="{D8C43CC7-87E3-4D02-BE5F-00B428B57A36}" dt="2021-10-22T05:34:28.638" v="1828" actId="1076"/>
          <ac:picMkLst>
            <pc:docMk/>
            <pc:sldMk cId="1322687583" sldId="314"/>
            <ac:picMk id="3" creationId="{F2BC0F0D-FCC7-4B45-9464-7E757D6BAE81}"/>
          </ac:picMkLst>
        </pc:picChg>
        <pc:picChg chg="add mod">
          <ac:chgData name="Nam Sungyup" userId="a0d42cc9-00b2-46c9-b6ef-ebb964a36678" providerId="ADAL" clId="{D8C43CC7-87E3-4D02-BE5F-00B428B57A36}" dt="2021-10-22T06:24:13.910" v="2137" actId="14100"/>
          <ac:picMkLst>
            <pc:docMk/>
            <pc:sldMk cId="1322687583" sldId="314"/>
            <ac:picMk id="5" creationId="{9CD96A2A-7ABB-437C-9F42-1F59A0628D19}"/>
          </ac:picMkLst>
        </pc:picChg>
        <pc:picChg chg="add mod">
          <ac:chgData name="Nam Sungyup" userId="a0d42cc9-00b2-46c9-b6ef-ebb964a36678" providerId="ADAL" clId="{D8C43CC7-87E3-4D02-BE5F-00B428B57A36}" dt="2021-10-22T05:35:14.277" v="1848" actId="1035"/>
          <ac:picMkLst>
            <pc:docMk/>
            <pc:sldMk cId="1322687583" sldId="314"/>
            <ac:picMk id="7" creationId="{8F4CC322-06F6-4F2A-B54E-D74C603CC3D7}"/>
          </ac:picMkLst>
        </pc:picChg>
        <pc:cxnChg chg="add mod">
          <ac:chgData name="Nam Sungyup" userId="a0d42cc9-00b2-46c9-b6ef-ebb964a36678" providerId="ADAL" clId="{D8C43CC7-87E3-4D02-BE5F-00B428B57A36}" dt="2021-10-24T22:30:14.401" v="2251" actId="693"/>
          <ac:cxnSpMkLst>
            <pc:docMk/>
            <pc:sldMk cId="1322687583" sldId="314"/>
            <ac:cxnSpMk id="4" creationId="{024FE754-0D8D-46F8-AF26-FB6D9988045B}"/>
          </ac:cxnSpMkLst>
        </pc:cxnChg>
        <pc:cxnChg chg="add mod">
          <ac:chgData name="Nam Sungyup" userId="a0d42cc9-00b2-46c9-b6ef-ebb964a36678" providerId="ADAL" clId="{D8C43CC7-87E3-4D02-BE5F-00B428B57A36}" dt="2021-10-24T22:30:44.814" v="2257" actId="14100"/>
          <ac:cxnSpMkLst>
            <pc:docMk/>
            <pc:sldMk cId="1322687583" sldId="314"/>
            <ac:cxnSpMk id="31" creationId="{CDD2512C-769F-4F07-B480-E68DB9C3F47E}"/>
          </ac:cxnSpMkLst>
        </pc:cxnChg>
      </pc:sldChg>
      <pc:sldChg chg="modSp add mod">
        <pc:chgData name="Nam Sungyup" userId="a0d42cc9-00b2-46c9-b6ef-ebb964a36678" providerId="ADAL" clId="{D8C43CC7-87E3-4D02-BE5F-00B428B57A36}" dt="2021-10-31T02:53:51.030" v="12341" actId="404"/>
        <pc:sldMkLst>
          <pc:docMk/>
          <pc:sldMk cId="678035985" sldId="315"/>
        </pc:sldMkLst>
        <pc:spChg chg="mod">
          <ac:chgData name="Nam Sungyup" userId="a0d42cc9-00b2-46c9-b6ef-ebb964a36678" providerId="ADAL" clId="{D8C43CC7-87E3-4D02-BE5F-00B428B57A36}" dt="2021-10-31T02:53:51.030" v="12341" actId="404"/>
          <ac:spMkLst>
            <pc:docMk/>
            <pc:sldMk cId="678035985" sldId="315"/>
            <ac:spMk id="3" creationId="{0C65064B-DD9C-4946-867E-A3CF8F2FEA9C}"/>
          </ac:spMkLst>
        </pc:spChg>
      </pc:sldChg>
      <pc:sldChg chg="addSp delSp modSp add del mod">
        <pc:chgData name="Nam Sungyup" userId="a0d42cc9-00b2-46c9-b6ef-ebb964a36678" providerId="ADAL" clId="{D8C43CC7-87E3-4D02-BE5F-00B428B57A36}" dt="2021-10-28T23:43:59.186" v="11262" actId="2696"/>
        <pc:sldMkLst>
          <pc:docMk/>
          <pc:sldMk cId="2686043543" sldId="315"/>
        </pc:sldMkLst>
        <pc:spChg chg="mod">
          <ac:chgData name="Nam Sungyup" userId="a0d42cc9-00b2-46c9-b6ef-ebb964a36678" providerId="ADAL" clId="{D8C43CC7-87E3-4D02-BE5F-00B428B57A36}" dt="2021-10-25T03:15:31.021" v="2385" actId="20577"/>
          <ac:spMkLst>
            <pc:docMk/>
            <pc:sldMk cId="2686043543" sldId="315"/>
            <ac:spMk id="2" creationId="{61F95283-A75D-4C1F-A914-C14AC2F10369}"/>
          </ac:spMkLst>
        </pc:spChg>
        <pc:spChg chg="mod">
          <ac:chgData name="Nam Sungyup" userId="a0d42cc9-00b2-46c9-b6ef-ebb964a36678" providerId="ADAL" clId="{D8C43CC7-87E3-4D02-BE5F-00B428B57A36}" dt="2021-10-26T23:58:48.512" v="3590" actId="404"/>
          <ac:spMkLst>
            <pc:docMk/>
            <pc:sldMk cId="2686043543" sldId="315"/>
            <ac:spMk id="3" creationId="{0C65064B-DD9C-4946-867E-A3CF8F2FEA9C}"/>
          </ac:spMkLst>
        </pc:spChg>
        <pc:spChg chg="del">
          <ac:chgData name="Nam Sungyup" userId="a0d42cc9-00b2-46c9-b6ef-ebb964a36678" providerId="ADAL" clId="{D8C43CC7-87E3-4D02-BE5F-00B428B57A36}" dt="2021-10-26T22:21:17.772" v="2583" actId="478"/>
          <ac:spMkLst>
            <pc:docMk/>
            <pc:sldMk cId="2686043543" sldId="315"/>
            <ac:spMk id="4" creationId="{D1387814-EF80-44D0-A8B1-41CE1380D26E}"/>
          </ac:spMkLst>
        </pc:spChg>
        <pc:spChg chg="del">
          <ac:chgData name="Nam Sungyup" userId="a0d42cc9-00b2-46c9-b6ef-ebb964a36678" providerId="ADAL" clId="{D8C43CC7-87E3-4D02-BE5F-00B428B57A36}" dt="2021-10-26T22:21:21.828" v="2584" actId="478"/>
          <ac:spMkLst>
            <pc:docMk/>
            <pc:sldMk cId="2686043543" sldId="315"/>
            <ac:spMk id="5" creationId="{D46C4019-EF93-4916-9ABD-AC261B93C168}"/>
          </ac:spMkLst>
        </pc:spChg>
        <pc:spChg chg="mod">
          <ac:chgData name="Nam Sungyup" userId="a0d42cc9-00b2-46c9-b6ef-ebb964a36678" providerId="ADAL" clId="{D8C43CC7-87E3-4D02-BE5F-00B428B57A36}" dt="2021-10-27T00:06:28.511" v="3692" actId="14100"/>
          <ac:spMkLst>
            <pc:docMk/>
            <pc:sldMk cId="2686043543" sldId="315"/>
            <ac:spMk id="6" creationId="{C8B8347B-4E41-46DC-AAAB-D119814EBE71}"/>
          </ac:spMkLst>
        </pc:spChg>
        <pc:spChg chg="mod">
          <ac:chgData name="Nam Sungyup" userId="a0d42cc9-00b2-46c9-b6ef-ebb964a36678" providerId="ADAL" clId="{D8C43CC7-87E3-4D02-BE5F-00B428B57A36}" dt="2021-10-27T00:08:09.915" v="3731" actId="207"/>
          <ac:spMkLst>
            <pc:docMk/>
            <pc:sldMk cId="2686043543" sldId="315"/>
            <ac:spMk id="7" creationId="{3A2BC778-A164-4E6D-8BCD-500F3E8FFA3B}"/>
          </ac:spMkLst>
        </pc:spChg>
        <pc:spChg chg="del">
          <ac:chgData name="Nam Sungyup" userId="a0d42cc9-00b2-46c9-b6ef-ebb964a36678" providerId="ADAL" clId="{D8C43CC7-87E3-4D02-BE5F-00B428B57A36}" dt="2021-10-26T23:47:34.800" v="3427" actId="478"/>
          <ac:spMkLst>
            <pc:docMk/>
            <pc:sldMk cId="2686043543" sldId="315"/>
            <ac:spMk id="8" creationId="{43EA08D0-5AC8-4981-8E7C-D2B8F1588026}"/>
          </ac:spMkLst>
        </pc:spChg>
        <pc:spChg chg="del">
          <ac:chgData name="Nam Sungyup" userId="a0d42cc9-00b2-46c9-b6ef-ebb964a36678" providerId="ADAL" clId="{D8C43CC7-87E3-4D02-BE5F-00B428B57A36}" dt="2021-10-26T23:47:34.022" v="3426" actId="478"/>
          <ac:spMkLst>
            <pc:docMk/>
            <pc:sldMk cId="2686043543" sldId="315"/>
            <ac:spMk id="9" creationId="{E5110C6D-3D67-4811-9969-5080117DAF6E}"/>
          </ac:spMkLst>
        </pc:spChg>
        <pc:spChg chg="del">
          <ac:chgData name="Nam Sungyup" userId="a0d42cc9-00b2-46c9-b6ef-ebb964a36678" providerId="ADAL" clId="{D8C43CC7-87E3-4D02-BE5F-00B428B57A36}" dt="2021-10-26T23:47:37.326" v="3428" actId="478"/>
          <ac:spMkLst>
            <pc:docMk/>
            <pc:sldMk cId="2686043543" sldId="315"/>
            <ac:spMk id="10" creationId="{C3F7F0FF-0363-4234-ACFF-91D126AEB86A}"/>
          </ac:spMkLst>
        </pc:spChg>
        <pc:spChg chg="del">
          <ac:chgData name="Nam Sungyup" userId="a0d42cc9-00b2-46c9-b6ef-ebb964a36678" providerId="ADAL" clId="{D8C43CC7-87E3-4D02-BE5F-00B428B57A36}" dt="2021-10-26T23:47:38.482" v="3429" actId="478"/>
          <ac:spMkLst>
            <pc:docMk/>
            <pc:sldMk cId="2686043543" sldId="315"/>
            <ac:spMk id="11" creationId="{4EE3EC3A-1A44-441A-98CE-1B784B3D86DB}"/>
          </ac:spMkLst>
        </pc:spChg>
        <pc:spChg chg="del">
          <ac:chgData name="Nam Sungyup" userId="a0d42cc9-00b2-46c9-b6ef-ebb964a36678" providerId="ADAL" clId="{D8C43CC7-87E3-4D02-BE5F-00B428B57A36}" dt="2021-10-26T22:30:15.477" v="2768" actId="478"/>
          <ac:spMkLst>
            <pc:docMk/>
            <pc:sldMk cId="2686043543" sldId="315"/>
            <ac:spMk id="12" creationId="{F13F7664-AE7B-46CC-B624-3721CEB41B13}"/>
          </ac:spMkLst>
        </pc:spChg>
        <pc:graphicFrameChg chg="add mod modGraphic">
          <ac:chgData name="Nam Sungyup" userId="a0d42cc9-00b2-46c9-b6ef-ebb964a36678" providerId="ADAL" clId="{D8C43CC7-87E3-4D02-BE5F-00B428B57A36}" dt="2021-10-26T23:50:01.621" v="3582" actId="20577"/>
          <ac:graphicFrameMkLst>
            <pc:docMk/>
            <pc:sldMk cId="2686043543" sldId="315"/>
            <ac:graphicFrameMk id="13" creationId="{671CCE42-ADCF-4093-8DE6-543ACAD8C90B}"/>
          </ac:graphicFrameMkLst>
        </pc:graphicFrameChg>
      </pc:sldChg>
      <pc:sldChg chg="addSp delSp modSp add mod ord modShow">
        <pc:chgData name="Nam Sungyup" userId="a0d42cc9-00b2-46c9-b6ef-ebb964a36678" providerId="ADAL" clId="{D8C43CC7-87E3-4D02-BE5F-00B428B57A36}" dt="2021-10-31T07:11:37.909" v="14589" actId="729"/>
        <pc:sldMkLst>
          <pc:docMk/>
          <pc:sldMk cId="1550813171" sldId="316"/>
        </pc:sldMkLst>
        <pc:spChg chg="mod">
          <ac:chgData name="Nam Sungyup" userId="a0d42cc9-00b2-46c9-b6ef-ebb964a36678" providerId="ADAL" clId="{D8C43CC7-87E3-4D02-BE5F-00B428B57A36}" dt="2021-10-25T03:15:55.277" v="2398" actId="20577"/>
          <ac:spMkLst>
            <pc:docMk/>
            <pc:sldMk cId="1550813171" sldId="316"/>
            <ac:spMk id="2" creationId="{61F95283-A75D-4C1F-A914-C14AC2F10369}"/>
          </ac:spMkLst>
        </pc:spChg>
        <pc:grpChg chg="del">
          <ac:chgData name="Nam Sungyup" userId="a0d42cc9-00b2-46c9-b6ef-ebb964a36678" providerId="ADAL" clId="{D8C43CC7-87E3-4D02-BE5F-00B428B57A36}" dt="2021-10-25T03:16:03.013" v="2400" actId="478"/>
          <ac:grpSpMkLst>
            <pc:docMk/>
            <pc:sldMk cId="1550813171" sldId="316"/>
            <ac:grpSpMk id="12" creationId="{794323AB-51DD-4457-915D-659F88EA0975}"/>
          </ac:grpSpMkLst>
        </pc:grpChg>
        <pc:picChg chg="del">
          <ac:chgData name="Nam Sungyup" userId="a0d42cc9-00b2-46c9-b6ef-ebb964a36678" providerId="ADAL" clId="{D8C43CC7-87E3-4D02-BE5F-00B428B57A36}" dt="2021-10-25T03:15:58.264" v="2399" actId="478"/>
          <ac:picMkLst>
            <pc:docMk/>
            <pc:sldMk cId="1550813171" sldId="316"/>
            <ac:picMk id="8" creationId="{0AD2F180-E065-4026-B1AE-F2F6EBD7CFA5}"/>
          </ac:picMkLst>
        </pc:picChg>
        <pc:picChg chg="add mod">
          <ac:chgData name="Nam Sungyup" userId="a0d42cc9-00b2-46c9-b6ef-ebb964a36678" providerId="ADAL" clId="{D8C43CC7-87E3-4D02-BE5F-00B428B57A36}" dt="2021-10-25T03:16:34.062" v="2403" actId="1076"/>
          <ac:picMkLst>
            <pc:docMk/>
            <pc:sldMk cId="1550813171" sldId="316"/>
            <ac:picMk id="10" creationId="{368F6358-2029-4C86-B23F-AF08C094D864}"/>
          </ac:picMkLst>
        </pc:picChg>
        <pc:picChg chg="add mod">
          <ac:chgData name="Nam Sungyup" userId="a0d42cc9-00b2-46c9-b6ef-ebb964a36678" providerId="ADAL" clId="{D8C43CC7-87E3-4D02-BE5F-00B428B57A36}" dt="2021-10-26T07:52:41.001" v="2475" actId="1076"/>
          <ac:picMkLst>
            <pc:docMk/>
            <pc:sldMk cId="1550813171" sldId="316"/>
            <ac:picMk id="14" creationId="{CF945CDD-4C62-46CF-9861-6E2523ED6017}"/>
          </ac:picMkLst>
        </pc:picChg>
        <pc:picChg chg="add mod">
          <ac:chgData name="Nam Sungyup" userId="a0d42cc9-00b2-46c9-b6ef-ebb964a36678" providerId="ADAL" clId="{D8C43CC7-87E3-4D02-BE5F-00B428B57A36}" dt="2021-10-26T07:52:42.075" v="2476" actId="1076"/>
          <ac:picMkLst>
            <pc:docMk/>
            <pc:sldMk cId="1550813171" sldId="316"/>
            <ac:picMk id="16" creationId="{017E5A24-428C-40AA-BB83-FD4698DEB8CA}"/>
          </ac:picMkLst>
        </pc:picChg>
        <pc:picChg chg="add mod">
          <ac:chgData name="Nam Sungyup" userId="a0d42cc9-00b2-46c9-b6ef-ebb964a36678" providerId="ADAL" clId="{D8C43CC7-87E3-4D02-BE5F-00B428B57A36}" dt="2021-10-26T22:18:06.029" v="2546" actId="1076"/>
          <ac:picMkLst>
            <pc:docMk/>
            <pc:sldMk cId="1550813171" sldId="316"/>
            <ac:picMk id="18" creationId="{C8817112-7D6E-480E-8F92-B329F98FB437}"/>
          </ac:picMkLst>
        </pc:picChg>
        <pc:picChg chg="add mod">
          <ac:chgData name="Nam Sungyup" userId="a0d42cc9-00b2-46c9-b6ef-ebb964a36678" providerId="ADAL" clId="{D8C43CC7-87E3-4D02-BE5F-00B428B57A36}" dt="2021-10-26T22:18:29.852" v="2549" actId="1076"/>
          <ac:picMkLst>
            <pc:docMk/>
            <pc:sldMk cId="1550813171" sldId="316"/>
            <ac:picMk id="20" creationId="{ACCC41FF-960C-4E19-8E44-438DA81A5603}"/>
          </ac:picMkLst>
        </pc:picChg>
      </pc:sldChg>
      <pc:sldChg chg="addSp delSp modSp add del mod">
        <pc:chgData name="Nam Sungyup" userId="a0d42cc9-00b2-46c9-b6ef-ebb964a36678" providerId="ADAL" clId="{D8C43CC7-87E3-4D02-BE5F-00B428B57A36}" dt="2021-10-28T23:45:03.851" v="11266" actId="2696"/>
        <pc:sldMkLst>
          <pc:docMk/>
          <pc:sldMk cId="1755312166" sldId="317"/>
        </pc:sldMkLst>
        <pc:spChg chg="mod">
          <ac:chgData name="Nam Sungyup" userId="a0d42cc9-00b2-46c9-b6ef-ebb964a36678" providerId="ADAL" clId="{D8C43CC7-87E3-4D02-BE5F-00B428B57A36}" dt="2021-10-25T22:04:17.301" v="2443" actId="20577"/>
          <ac:spMkLst>
            <pc:docMk/>
            <pc:sldMk cId="1755312166" sldId="317"/>
            <ac:spMk id="2" creationId="{61F95283-A75D-4C1F-A914-C14AC2F10369}"/>
          </ac:spMkLst>
        </pc:spChg>
        <pc:spChg chg="mod">
          <ac:chgData name="Nam Sungyup" userId="a0d42cc9-00b2-46c9-b6ef-ebb964a36678" providerId="ADAL" clId="{D8C43CC7-87E3-4D02-BE5F-00B428B57A36}" dt="2021-10-27T22:04:46.855" v="5158" actId="20577"/>
          <ac:spMkLst>
            <pc:docMk/>
            <pc:sldMk cId="1755312166" sldId="317"/>
            <ac:spMk id="3" creationId="{0C65064B-DD9C-4946-867E-A3CF8F2FEA9C}"/>
          </ac:spMkLst>
        </pc:spChg>
        <pc:spChg chg="mod">
          <ac:chgData name="Nam Sungyup" userId="a0d42cc9-00b2-46c9-b6ef-ebb964a36678" providerId="ADAL" clId="{D8C43CC7-87E3-4D02-BE5F-00B428B57A36}" dt="2021-10-27T11:27:09.630" v="4857" actId="20577"/>
          <ac:spMkLst>
            <pc:docMk/>
            <pc:sldMk cId="1755312166" sldId="317"/>
            <ac:spMk id="5" creationId="{D46C4019-EF93-4916-9ABD-AC261B93C168}"/>
          </ac:spMkLst>
        </pc:spChg>
        <pc:spChg chg="del">
          <ac:chgData name="Nam Sungyup" userId="a0d42cc9-00b2-46c9-b6ef-ebb964a36678" providerId="ADAL" clId="{D8C43CC7-87E3-4D02-BE5F-00B428B57A36}" dt="2021-10-27T11:27:50.800" v="4859" actId="478"/>
          <ac:spMkLst>
            <pc:docMk/>
            <pc:sldMk cId="1755312166" sldId="317"/>
            <ac:spMk id="6" creationId="{C8B8347B-4E41-46DC-AAAB-D119814EBE71}"/>
          </ac:spMkLst>
        </pc:spChg>
        <pc:spChg chg="del">
          <ac:chgData name="Nam Sungyup" userId="a0d42cc9-00b2-46c9-b6ef-ebb964a36678" providerId="ADAL" clId="{D8C43CC7-87E3-4D02-BE5F-00B428B57A36}" dt="2021-10-27T11:27:52.448" v="4860" actId="478"/>
          <ac:spMkLst>
            <pc:docMk/>
            <pc:sldMk cId="1755312166" sldId="317"/>
            <ac:spMk id="7" creationId="{3A2BC778-A164-4E6D-8BCD-500F3E8FFA3B}"/>
          </ac:spMkLst>
        </pc:spChg>
        <pc:spChg chg="del">
          <ac:chgData name="Nam Sungyup" userId="a0d42cc9-00b2-46c9-b6ef-ebb964a36678" providerId="ADAL" clId="{D8C43CC7-87E3-4D02-BE5F-00B428B57A36}" dt="2021-10-27T11:27:53.655" v="4861" actId="478"/>
          <ac:spMkLst>
            <pc:docMk/>
            <pc:sldMk cId="1755312166" sldId="317"/>
            <ac:spMk id="8" creationId="{43EA08D0-5AC8-4981-8E7C-D2B8F1588026}"/>
          </ac:spMkLst>
        </pc:spChg>
        <pc:spChg chg="del">
          <ac:chgData name="Nam Sungyup" userId="a0d42cc9-00b2-46c9-b6ef-ebb964a36678" providerId="ADAL" clId="{D8C43CC7-87E3-4D02-BE5F-00B428B57A36}" dt="2021-10-27T11:27:55.343" v="4862" actId="478"/>
          <ac:spMkLst>
            <pc:docMk/>
            <pc:sldMk cId="1755312166" sldId="317"/>
            <ac:spMk id="9" creationId="{E5110C6D-3D67-4811-9969-5080117DAF6E}"/>
          </ac:spMkLst>
        </pc:spChg>
        <pc:spChg chg="del">
          <ac:chgData name="Nam Sungyup" userId="a0d42cc9-00b2-46c9-b6ef-ebb964a36678" providerId="ADAL" clId="{D8C43CC7-87E3-4D02-BE5F-00B428B57A36}" dt="2021-10-27T11:27:59.336" v="4864" actId="478"/>
          <ac:spMkLst>
            <pc:docMk/>
            <pc:sldMk cId="1755312166" sldId="317"/>
            <ac:spMk id="10" creationId="{C3F7F0FF-0363-4234-ACFF-91D126AEB86A}"/>
          </ac:spMkLst>
        </pc:spChg>
        <pc:spChg chg="del">
          <ac:chgData name="Nam Sungyup" userId="a0d42cc9-00b2-46c9-b6ef-ebb964a36678" providerId="ADAL" clId="{D8C43CC7-87E3-4D02-BE5F-00B428B57A36}" dt="2021-10-27T11:27:56.626" v="4863" actId="478"/>
          <ac:spMkLst>
            <pc:docMk/>
            <pc:sldMk cId="1755312166" sldId="317"/>
            <ac:spMk id="11" creationId="{4EE3EC3A-1A44-441A-98CE-1B784B3D86DB}"/>
          </ac:spMkLst>
        </pc:spChg>
        <pc:picChg chg="add mod">
          <ac:chgData name="Nam Sungyup" userId="a0d42cc9-00b2-46c9-b6ef-ebb964a36678" providerId="ADAL" clId="{D8C43CC7-87E3-4D02-BE5F-00B428B57A36}" dt="2021-10-27T11:28:54.772" v="4875" actId="1036"/>
          <ac:picMkLst>
            <pc:docMk/>
            <pc:sldMk cId="1755312166" sldId="317"/>
            <ac:picMk id="14" creationId="{BB769507-B1BB-4878-BE29-4300E563467F}"/>
          </ac:picMkLst>
        </pc:picChg>
      </pc:sldChg>
      <pc:sldChg chg="add">
        <pc:chgData name="Nam Sungyup" userId="a0d42cc9-00b2-46c9-b6ef-ebb964a36678" providerId="ADAL" clId="{D8C43CC7-87E3-4D02-BE5F-00B428B57A36}" dt="2021-10-28T23:45:08.679" v="11267"/>
        <pc:sldMkLst>
          <pc:docMk/>
          <pc:sldMk cId="3408391543" sldId="317"/>
        </pc:sldMkLst>
      </pc:sldChg>
      <pc:sldChg chg="delSp modSp add mod">
        <pc:chgData name="Nam Sungyup" userId="a0d42cc9-00b2-46c9-b6ef-ebb964a36678" providerId="ADAL" clId="{D8C43CC7-87E3-4D02-BE5F-00B428B57A36}" dt="2021-10-27T23:29:49.485" v="6037" actId="6549"/>
        <pc:sldMkLst>
          <pc:docMk/>
          <pc:sldMk cId="2966105768" sldId="318"/>
        </pc:sldMkLst>
        <pc:spChg chg="mod">
          <ac:chgData name="Nam Sungyup" userId="a0d42cc9-00b2-46c9-b6ef-ebb964a36678" providerId="ADAL" clId="{D8C43CC7-87E3-4D02-BE5F-00B428B57A36}" dt="2021-10-25T22:04:32.357" v="2471" actId="20577"/>
          <ac:spMkLst>
            <pc:docMk/>
            <pc:sldMk cId="2966105768" sldId="318"/>
            <ac:spMk id="2" creationId="{61F95283-A75D-4C1F-A914-C14AC2F10369}"/>
          </ac:spMkLst>
        </pc:spChg>
        <pc:spChg chg="mod">
          <ac:chgData name="Nam Sungyup" userId="a0d42cc9-00b2-46c9-b6ef-ebb964a36678" providerId="ADAL" clId="{D8C43CC7-87E3-4D02-BE5F-00B428B57A36}" dt="2021-10-27T23:28:39.266" v="5991" actId="14100"/>
          <ac:spMkLst>
            <pc:docMk/>
            <pc:sldMk cId="2966105768" sldId="318"/>
            <ac:spMk id="3" creationId="{0C65064B-DD9C-4946-867E-A3CF8F2FEA9C}"/>
          </ac:spMkLst>
        </pc:spChg>
        <pc:spChg chg="mod">
          <ac:chgData name="Nam Sungyup" userId="a0d42cc9-00b2-46c9-b6ef-ebb964a36678" providerId="ADAL" clId="{D8C43CC7-87E3-4D02-BE5F-00B428B57A36}" dt="2021-10-27T23:29:49.485" v="6037" actId="6549"/>
          <ac:spMkLst>
            <pc:docMk/>
            <pc:sldMk cId="2966105768" sldId="318"/>
            <ac:spMk id="5" creationId="{D46C4019-EF93-4916-9ABD-AC261B93C168}"/>
          </ac:spMkLst>
        </pc:spChg>
        <pc:spChg chg="mod">
          <ac:chgData name="Nam Sungyup" userId="a0d42cc9-00b2-46c9-b6ef-ebb964a36678" providerId="ADAL" clId="{D8C43CC7-87E3-4D02-BE5F-00B428B57A36}" dt="2021-10-27T23:28:44.377" v="5992" actId="1076"/>
          <ac:spMkLst>
            <pc:docMk/>
            <pc:sldMk cId="2966105768" sldId="318"/>
            <ac:spMk id="6" creationId="{C8B8347B-4E41-46DC-AAAB-D119814EBE71}"/>
          </ac:spMkLst>
        </pc:spChg>
        <pc:spChg chg="mod">
          <ac:chgData name="Nam Sungyup" userId="a0d42cc9-00b2-46c9-b6ef-ebb964a36678" providerId="ADAL" clId="{D8C43CC7-87E3-4D02-BE5F-00B428B57A36}" dt="2021-10-27T23:28:44.377" v="5992" actId="1076"/>
          <ac:spMkLst>
            <pc:docMk/>
            <pc:sldMk cId="2966105768" sldId="318"/>
            <ac:spMk id="7" creationId="{3A2BC778-A164-4E6D-8BCD-500F3E8FFA3B}"/>
          </ac:spMkLst>
        </pc:spChg>
        <pc:spChg chg="del">
          <ac:chgData name="Nam Sungyup" userId="a0d42cc9-00b2-46c9-b6ef-ebb964a36678" providerId="ADAL" clId="{D8C43CC7-87E3-4D02-BE5F-00B428B57A36}" dt="2021-10-27T23:00:30.201" v="5581" actId="478"/>
          <ac:spMkLst>
            <pc:docMk/>
            <pc:sldMk cId="2966105768" sldId="318"/>
            <ac:spMk id="8" creationId="{43EA08D0-5AC8-4981-8E7C-D2B8F1588026}"/>
          </ac:spMkLst>
        </pc:spChg>
        <pc:spChg chg="del">
          <ac:chgData name="Nam Sungyup" userId="a0d42cc9-00b2-46c9-b6ef-ebb964a36678" providerId="ADAL" clId="{D8C43CC7-87E3-4D02-BE5F-00B428B57A36}" dt="2021-10-27T23:00:30.201" v="5581" actId="478"/>
          <ac:spMkLst>
            <pc:docMk/>
            <pc:sldMk cId="2966105768" sldId="318"/>
            <ac:spMk id="9" creationId="{E5110C6D-3D67-4811-9969-5080117DAF6E}"/>
          </ac:spMkLst>
        </pc:spChg>
        <pc:spChg chg="del mod">
          <ac:chgData name="Nam Sungyup" userId="a0d42cc9-00b2-46c9-b6ef-ebb964a36678" providerId="ADAL" clId="{D8C43CC7-87E3-4D02-BE5F-00B428B57A36}" dt="2021-10-27T23:03:38.331" v="5759" actId="478"/>
          <ac:spMkLst>
            <pc:docMk/>
            <pc:sldMk cId="2966105768" sldId="318"/>
            <ac:spMk id="10" creationId="{C3F7F0FF-0363-4234-ACFF-91D126AEB86A}"/>
          </ac:spMkLst>
        </pc:spChg>
        <pc:spChg chg="del">
          <ac:chgData name="Nam Sungyup" userId="a0d42cc9-00b2-46c9-b6ef-ebb964a36678" providerId="ADAL" clId="{D8C43CC7-87E3-4D02-BE5F-00B428B57A36}" dt="2021-10-27T23:00:30.201" v="5581" actId="478"/>
          <ac:spMkLst>
            <pc:docMk/>
            <pc:sldMk cId="2966105768" sldId="318"/>
            <ac:spMk id="11" creationId="{4EE3EC3A-1A44-441A-98CE-1B784B3D86DB}"/>
          </ac:spMkLst>
        </pc:spChg>
      </pc:sldChg>
      <pc:sldChg chg="addSp delSp modSp add del mod setBg addAnim delAnim modAnim">
        <pc:chgData name="Nam Sungyup" userId="a0d42cc9-00b2-46c9-b6ef-ebb964a36678" providerId="ADAL" clId="{D8C43CC7-87E3-4D02-BE5F-00B428B57A36}" dt="2021-10-28T23:43:59.186" v="11262" actId="2696"/>
        <pc:sldMkLst>
          <pc:docMk/>
          <pc:sldMk cId="1061609929" sldId="319"/>
        </pc:sldMkLst>
        <pc:spChg chg="mod">
          <ac:chgData name="Nam Sungyup" userId="a0d42cc9-00b2-46c9-b6ef-ebb964a36678" providerId="ADAL" clId="{D8C43CC7-87E3-4D02-BE5F-00B428B57A36}" dt="2021-10-26T21:53:21.927" v="2527" actId="26606"/>
          <ac:spMkLst>
            <pc:docMk/>
            <pc:sldMk cId="1061609929" sldId="319"/>
            <ac:spMk id="2" creationId="{61F95283-A75D-4C1F-A914-C14AC2F10369}"/>
          </ac:spMkLst>
        </pc:spChg>
        <pc:spChg chg="del">
          <ac:chgData name="Nam Sungyup" userId="a0d42cc9-00b2-46c9-b6ef-ebb964a36678" providerId="ADAL" clId="{D8C43CC7-87E3-4D02-BE5F-00B428B57A36}" dt="2021-10-26T21:51:44.207" v="2479" actId="478"/>
          <ac:spMkLst>
            <pc:docMk/>
            <pc:sldMk cId="1061609929" sldId="319"/>
            <ac:spMk id="3" creationId="{0C65064B-DD9C-4946-867E-A3CF8F2FEA9C}"/>
          </ac:spMkLst>
        </pc:spChg>
        <pc:spChg chg="del">
          <ac:chgData name="Nam Sungyup" userId="a0d42cc9-00b2-46c9-b6ef-ebb964a36678" providerId="ADAL" clId="{D8C43CC7-87E3-4D02-BE5F-00B428B57A36}" dt="2021-10-26T21:51:41.454" v="2478" actId="478"/>
          <ac:spMkLst>
            <pc:docMk/>
            <pc:sldMk cId="1061609929" sldId="319"/>
            <ac:spMk id="4" creationId="{D1387814-EF80-44D0-A8B1-41CE1380D26E}"/>
          </ac:spMkLst>
        </pc:spChg>
        <pc:spChg chg="del">
          <ac:chgData name="Nam Sungyup" userId="a0d42cc9-00b2-46c9-b6ef-ebb964a36678" providerId="ADAL" clId="{D8C43CC7-87E3-4D02-BE5F-00B428B57A36}" dt="2021-10-26T21:51:41.454" v="2478" actId="478"/>
          <ac:spMkLst>
            <pc:docMk/>
            <pc:sldMk cId="1061609929" sldId="319"/>
            <ac:spMk id="5" creationId="{D46C4019-EF93-4916-9ABD-AC261B93C168}"/>
          </ac:spMkLst>
        </pc:spChg>
        <pc:spChg chg="del">
          <ac:chgData name="Nam Sungyup" userId="a0d42cc9-00b2-46c9-b6ef-ebb964a36678" providerId="ADAL" clId="{D8C43CC7-87E3-4D02-BE5F-00B428B57A36}" dt="2021-10-26T21:51:41.454" v="2478" actId="478"/>
          <ac:spMkLst>
            <pc:docMk/>
            <pc:sldMk cId="1061609929" sldId="319"/>
            <ac:spMk id="6" creationId="{C8B8347B-4E41-46DC-AAAB-D119814EBE71}"/>
          </ac:spMkLst>
        </pc:spChg>
        <pc:spChg chg="del">
          <ac:chgData name="Nam Sungyup" userId="a0d42cc9-00b2-46c9-b6ef-ebb964a36678" providerId="ADAL" clId="{D8C43CC7-87E3-4D02-BE5F-00B428B57A36}" dt="2021-10-26T21:51:41.454" v="2478" actId="478"/>
          <ac:spMkLst>
            <pc:docMk/>
            <pc:sldMk cId="1061609929" sldId="319"/>
            <ac:spMk id="7" creationId="{3A2BC778-A164-4E6D-8BCD-500F3E8FFA3B}"/>
          </ac:spMkLst>
        </pc:spChg>
        <pc:spChg chg="del">
          <ac:chgData name="Nam Sungyup" userId="a0d42cc9-00b2-46c9-b6ef-ebb964a36678" providerId="ADAL" clId="{D8C43CC7-87E3-4D02-BE5F-00B428B57A36}" dt="2021-10-26T21:51:41.454" v="2478" actId="478"/>
          <ac:spMkLst>
            <pc:docMk/>
            <pc:sldMk cId="1061609929" sldId="319"/>
            <ac:spMk id="8" creationId="{43EA08D0-5AC8-4981-8E7C-D2B8F1588026}"/>
          </ac:spMkLst>
        </pc:spChg>
        <pc:spChg chg="del">
          <ac:chgData name="Nam Sungyup" userId="a0d42cc9-00b2-46c9-b6ef-ebb964a36678" providerId="ADAL" clId="{D8C43CC7-87E3-4D02-BE5F-00B428B57A36}" dt="2021-10-26T21:51:41.454" v="2478" actId="478"/>
          <ac:spMkLst>
            <pc:docMk/>
            <pc:sldMk cId="1061609929" sldId="319"/>
            <ac:spMk id="9" creationId="{E5110C6D-3D67-4811-9969-5080117DAF6E}"/>
          </ac:spMkLst>
        </pc:spChg>
        <pc:spChg chg="del">
          <ac:chgData name="Nam Sungyup" userId="a0d42cc9-00b2-46c9-b6ef-ebb964a36678" providerId="ADAL" clId="{D8C43CC7-87E3-4D02-BE5F-00B428B57A36}" dt="2021-10-26T21:51:41.454" v="2478" actId="478"/>
          <ac:spMkLst>
            <pc:docMk/>
            <pc:sldMk cId="1061609929" sldId="319"/>
            <ac:spMk id="10" creationId="{C3F7F0FF-0363-4234-ACFF-91D126AEB86A}"/>
          </ac:spMkLst>
        </pc:spChg>
        <pc:spChg chg="del">
          <ac:chgData name="Nam Sungyup" userId="a0d42cc9-00b2-46c9-b6ef-ebb964a36678" providerId="ADAL" clId="{D8C43CC7-87E3-4D02-BE5F-00B428B57A36}" dt="2021-10-26T21:51:41.454" v="2478" actId="478"/>
          <ac:spMkLst>
            <pc:docMk/>
            <pc:sldMk cId="1061609929" sldId="319"/>
            <ac:spMk id="11" creationId="{4EE3EC3A-1A44-441A-98CE-1B784B3D86DB}"/>
          </ac:spMkLst>
        </pc:spChg>
        <pc:spChg chg="del">
          <ac:chgData name="Nam Sungyup" userId="a0d42cc9-00b2-46c9-b6ef-ebb964a36678" providerId="ADAL" clId="{D8C43CC7-87E3-4D02-BE5F-00B428B57A36}" dt="2021-10-26T21:51:41.454" v="2478" actId="478"/>
          <ac:spMkLst>
            <pc:docMk/>
            <pc:sldMk cId="1061609929" sldId="319"/>
            <ac:spMk id="12" creationId="{F13F7664-AE7B-46CC-B624-3721CEB41B13}"/>
          </ac:spMkLst>
        </pc:spChg>
        <pc:spChg chg="add del mod">
          <ac:chgData name="Nam Sungyup" userId="a0d42cc9-00b2-46c9-b6ef-ebb964a36678" providerId="ADAL" clId="{D8C43CC7-87E3-4D02-BE5F-00B428B57A36}" dt="2021-10-26T21:51:46.652" v="2480" actId="478"/>
          <ac:spMkLst>
            <pc:docMk/>
            <pc:sldMk cId="1061609929" sldId="319"/>
            <ac:spMk id="14" creationId="{6818AED3-7AE5-4919-B92C-8CCC9BABEE43}"/>
          </ac:spMkLst>
        </pc:spChg>
        <pc:spChg chg="add mod">
          <ac:chgData name="Nam Sungyup" userId="a0d42cc9-00b2-46c9-b6ef-ebb964a36678" providerId="ADAL" clId="{D8C43CC7-87E3-4D02-BE5F-00B428B57A36}" dt="2021-10-26T23:30:55.393" v="3069" actId="207"/>
          <ac:spMkLst>
            <pc:docMk/>
            <pc:sldMk cId="1061609929" sldId="319"/>
            <ac:spMk id="17" creationId="{AD37B70A-75D3-44F4-9687-E80DA371BB07}"/>
          </ac:spMkLst>
        </pc:spChg>
        <pc:spChg chg="add mod">
          <ac:chgData name="Nam Sungyup" userId="a0d42cc9-00b2-46c9-b6ef-ebb964a36678" providerId="ADAL" clId="{D8C43CC7-87E3-4D02-BE5F-00B428B57A36}" dt="2021-10-26T21:55:44.668" v="2543" actId="1076"/>
          <ac:spMkLst>
            <pc:docMk/>
            <pc:sldMk cId="1061609929" sldId="319"/>
            <ac:spMk id="18" creationId="{1F1DBA79-BD0B-44B9-BFBF-4B451E8296BC}"/>
          </ac:spMkLst>
        </pc:spChg>
        <pc:spChg chg="add mod">
          <ac:chgData name="Nam Sungyup" userId="a0d42cc9-00b2-46c9-b6ef-ebb964a36678" providerId="ADAL" clId="{D8C43CC7-87E3-4D02-BE5F-00B428B57A36}" dt="2021-10-26T23:32:21.587" v="3074" actId="207"/>
          <ac:spMkLst>
            <pc:docMk/>
            <pc:sldMk cId="1061609929" sldId="319"/>
            <ac:spMk id="19" creationId="{0C7A4A99-114A-457D-81D3-159E76C6CBED}"/>
          </ac:spMkLst>
        </pc:spChg>
        <pc:spChg chg="add del">
          <ac:chgData name="Nam Sungyup" userId="a0d42cc9-00b2-46c9-b6ef-ebb964a36678" providerId="ADAL" clId="{D8C43CC7-87E3-4D02-BE5F-00B428B57A36}" dt="2021-10-26T21:53:21.927" v="2527" actId="26606"/>
          <ac:spMkLst>
            <pc:docMk/>
            <pc:sldMk cId="1061609929" sldId="319"/>
            <ac:spMk id="21" creationId="{BD32A07D-C646-4CC0-BA93-76707E707231}"/>
          </ac:spMkLst>
        </pc:spChg>
        <pc:spChg chg="add mod">
          <ac:chgData name="Nam Sungyup" userId="a0d42cc9-00b2-46c9-b6ef-ebb964a36678" providerId="ADAL" clId="{D8C43CC7-87E3-4D02-BE5F-00B428B57A36}" dt="2021-10-27T00:00:39.791" v="3646" actId="1076"/>
          <ac:spMkLst>
            <pc:docMk/>
            <pc:sldMk cId="1061609929" sldId="319"/>
            <ac:spMk id="22" creationId="{67A2C5A0-A035-4901-BD86-B1B4D6CDF347}"/>
          </ac:spMkLst>
        </pc:spChg>
        <pc:picChg chg="add mod">
          <ac:chgData name="Nam Sungyup" userId="a0d42cc9-00b2-46c9-b6ef-ebb964a36678" providerId="ADAL" clId="{D8C43CC7-87E3-4D02-BE5F-00B428B57A36}" dt="2021-10-26T21:54:16.124" v="2536" actId="14100"/>
          <ac:picMkLst>
            <pc:docMk/>
            <pc:sldMk cId="1061609929" sldId="319"/>
            <ac:picMk id="15" creationId="{0FCC9F3E-7ADE-498C-9C5F-3C85D2112B96}"/>
          </ac:picMkLst>
        </pc:picChg>
        <pc:picChg chg="add mod">
          <ac:chgData name="Nam Sungyup" userId="a0d42cc9-00b2-46c9-b6ef-ebb964a36678" providerId="ADAL" clId="{D8C43CC7-87E3-4D02-BE5F-00B428B57A36}" dt="2021-10-26T21:54:44.782" v="2537" actId="14100"/>
          <ac:picMkLst>
            <pc:docMk/>
            <pc:sldMk cId="1061609929" sldId="319"/>
            <ac:picMk id="16" creationId="{A717F35F-0F8A-416B-95D9-529FE337D83C}"/>
          </ac:picMkLst>
        </pc:picChg>
      </pc:sldChg>
      <pc:sldChg chg="add">
        <pc:chgData name="Nam Sungyup" userId="a0d42cc9-00b2-46c9-b6ef-ebb964a36678" providerId="ADAL" clId="{D8C43CC7-87E3-4D02-BE5F-00B428B57A36}" dt="2021-10-28T23:44:03.436" v="11263"/>
        <pc:sldMkLst>
          <pc:docMk/>
          <pc:sldMk cId="3169107030" sldId="319"/>
        </pc:sldMkLst>
      </pc:sldChg>
      <pc:sldChg chg="addSp delSp modSp add del mod">
        <pc:chgData name="Nam Sungyup" userId="a0d42cc9-00b2-46c9-b6ef-ebb964a36678" providerId="ADAL" clId="{D8C43CC7-87E3-4D02-BE5F-00B428B57A36}" dt="2021-10-28T23:43:59.186" v="11262" actId="2696"/>
        <pc:sldMkLst>
          <pc:docMk/>
          <pc:sldMk cId="106292159" sldId="320"/>
        </pc:sldMkLst>
        <pc:spChg chg="del">
          <ac:chgData name="Nam Sungyup" userId="a0d42cc9-00b2-46c9-b6ef-ebb964a36678" providerId="ADAL" clId="{D8C43CC7-87E3-4D02-BE5F-00B428B57A36}" dt="2021-10-26T22:30:39.354" v="2772" actId="478"/>
          <ac:spMkLst>
            <pc:docMk/>
            <pc:sldMk cId="106292159" sldId="320"/>
            <ac:spMk id="2" creationId="{61F95283-A75D-4C1F-A914-C14AC2F10369}"/>
          </ac:spMkLst>
        </pc:spChg>
        <pc:spChg chg="add del mod">
          <ac:chgData name="Nam Sungyup" userId="a0d42cc9-00b2-46c9-b6ef-ebb964a36678" providerId="ADAL" clId="{D8C43CC7-87E3-4D02-BE5F-00B428B57A36}" dt="2021-10-26T22:30:41.796" v="2773" actId="478"/>
          <ac:spMkLst>
            <pc:docMk/>
            <pc:sldMk cId="106292159" sldId="320"/>
            <ac:spMk id="4" creationId="{27B2A669-4473-4914-98B7-46F074E46A2F}"/>
          </ac:spMkLst>
        </pc:spChg>
        <pc:spChg chg="add mod">
          <ac:chgData name="Nam Sungyup" userId="a0d42cc9-00b2-46c9-b6ef-ebb964a36678" providerId="ADAL" clId="{D8C43CC7-87E3-4D02-BE5F-00B428B57A36}" dt="2021-10-26T23:41:19.061" v="3226" actId="1076"/>
          <ac:spMkLst>
            <pc:docMk/>
            <pc:sldMk cId="106292159" sldId="320"/>
            <ac:spMk id="5" creationId="{105185D3-E64C-4D02-BC19-9F84779F4F9D}"/>
          </ac:spMkLst>
        </pc:spChg>
        <pc:spChg chg="add mod">
          <ac:chgData name="Nam Sungyup" userId="a0d42cc9-00b2-46c9-b6ef-ebb964a36678" providerId="ADAL" clId="{D8C43CC7-87E3-4D02-BE5F-00B428B57A36}" dt="2021-10-26T23:42:04.027" v="3241" actId="208"/>
          <ac:spMkLst>
            <pc:docMk/>
            <pc:sldMk cId="106292159" sldId="320"/>
            <ac:spMk id="6" creationId="{E7BAF336-6AE0-4C0F-AC74-77DF6CBA866F}"/>
          </ac:spMkLst>
        </pc:spChg>
        <pc:spChg chg="add mod">
          <ac:chgData name="Nam Sungyup" userId="a0d42cc9-00b2-46c9-b6ef-ebb964a36678" providerId="ADAL" clId="{D8C43CC7-87E3-4D02-BE5F-00B428B57A36}" dt="2021-10-26T23:40:30.412" v="3202" actId="20577"/>
          <ac:spMkLst>
            <pc:docMk/>
            <pc:sldMk cId="106292159" sldId="320"/>
            <ac:spMk id="13" creationId="{A7941895-0B9A-4035-87C7-2771A5A2E871}"/>
          </ac:spMkLst>
        </pc:spChg>
        <pc:spChg chg="add mod">
          <ac:chgData name="Nam Sungyup" userId="a0d42cc9-00b2-46c9-b6ef-ebb964a36678" providerId="ADAL" clId="{D8C43CC7-87E3-4D02-BE5F-00B428B57A36}" dt="2021-10-26T23:41:22.626" v="3227" actId="571"/>
          <ac:spMkLst>
            <pc:docMk/>
            <pc:sldMk cId="106292159" sldId="320"/>
            <ac:spMk id="17" creationId="{8FA191FB-1D39-4A99-B18F-729EA177400D}"/>
          </ac:spMkLst>
        </pc:spChg>
        <pc:spChg chg="add del mod">
          <ac:chgData name="Nam Sungyup" userId="a0d42cc9-00b2-46c9-b6ef-ebb964a36678" providerId="ADAL" clId="{D8C43CC7-87E3-4D02-BE5F-00B428B57A36}" dt="2021-10-26T23:39:40.047" v="3183" actId="1076"/>
          <ac:spMkLst>
            <pc:docMk/>
            <pc:sldMk cId="106292159" sldId="320"/>
            <ac:spMk id="19" creationId="{0C7A4A99-114A-457D-81D3-159E76C6CBED}"/>
          </ac:spMkLst>
        </pc:spChg>
        <pc:spChg chg="add mod">
          <ac:chgData name="Nam Sungyup" userId="a0d42cc9-00b2-46c9-b6ef-ebb964a36678" providerId="ADAL" clId="{D8C43CC7-87E3-4D02-BE5F-00B428B57A36}" dt="2021-10-26T23:41:29.324" v="3236" actId="20577"/>
          <ac:spMkLst>
            <pc:docMk/>
            <pc:sldMk cId="106292159" sldId="320"/>
            <ac:spMk id="20" creationId="{92348FF4-201A-4B9C-AEC1-F95EA0632D47}"/>
          </ac:spMkLst>
        </pc:spChg>
        <pc:spChg chg="add mod">
          <ac:chgData name="Nam Sungyup" userId="a0d42cc9-00b2-46c9-b6ef-ebb964a36678" providerId="ADAL" clId="{D8C43CC7-87E3-4D02-BE5F-00B428B57A36}" dt="2021-10-26T23:41:35.145" v="3237" actId="571"/>
          <ac:spMkLst>
            <pc:docMk/>
            <pc:sldMk cId="106292159" sldId="320"/>
            <ac:spMk id="21" creationId="{73E181B8-981F-47D3-9DAD-164842C6FB51}"/>
          </ac:spMkLst>
        </pc:spChg>
        <pc:spChg chg="add mod">
          <ac:chgData name="Nam Sungyup" userId="a0d42cc9-00b2-46c9-b6ef-ebb964a36678" providerId="ADAL" clId="{D8C43CC7-87E3-4D02-BE5F-00B428B57A36}" dt="2021-10-26T23:42:11.066" v="3242" actId="571"/>
          <ac:spMkLst>
            <pc:docMk/>
            <pc:sldMk cId="106292159" sldId="320"/>
            <ac:spMk id="22" creationId="{A5BABB53-2810-481C-8E68-5E3B7DC6F8AF}"/>
          </ac:spMkLst>
        </pc:spChg>
        <pc:spChg chg="add mod">
          <ac:chgData name="Nam Sungyup" userId="a0d42cc9-00b2-46c9-b6ef-ebb964a36678" providerId="ADAL" clId="{D8C43CC7-87E3-4D02-BE5F-00B428B57A36}" dt="2021-10-26T23:42:14.814" v="3244" actId="571"/>
          <ac:spMkLst>
            <pc:docMk/>
            <pc:sldMk cId="106292159" sldId="320"/>
            <ac:spMk id="24" creationId="{FBE7320B-DC1F-420E-A0D3-5C1C47DAD42B}"/>
          </ac:spMkLst>
        </pc:spChg>
        <pc:spChg chg="add mod">
          <ac:chgData name="Nam Sungyup" userId="a0d42cc9-00b2-46c9-b6ef-ebb964a36678" providerId="ADAL" clId="{D8C43CC7-87E3-4D02-BE5F-00B428B57A36}" dt="2021-10-26T23:42:28.347" v="3246" actId="208"/>
          <ac:spMkLst>
            <pc:docMk/>
            <pc:sldMk cId="106292159" sldId="320"/>
            <ac:spMk id="25" creationId="{2C55D45F-8D2D-4AA4-A98E-561312525C9F}"/>
          </ac:spMkLst>
        </pc:spChg>
        <pc:spChg chg="add mod">
          <ac:chgData name="Nam Sungyup" userId="a0d42cc9-00b2-46c9-b6ef-ebb964a36678" providerId="ADAL" clId="{D8C43CC7-87E3-4D02-BE5F-00B428B57A36}" dt="2021-10-26T23:42:34.502" v="3247" actId="571"/>
          <ac:spMkLst>
            <pc:docMk/>
            <pc:sldMk cId="106292159" sldId="320"/>
            <ac:spMk id="26" creationId="{F812E081-88A7-4366-A526-37743F7A3449}"/>
          </ac:spMkLst>
        </pc:spChg>
        <pc:spChg chg="add mod">
          <ac:chgData name="Nam Sungyup" userId="a0d42cc9-00b2-46c9-b6ef-ebb964a36678" providerId="ADAL" clId="{D8C43CC7-87E3-4D02-BE5F-00B428B57A36}" dt="2021-10-26T23:42:55.698" v="3248" actId="571"/>
          <ac:spMkLst>
            <pc:docMk/>
            <pc:sldMk cId="106292159" sldId="320"/>
            <ac:spMk id="27" creationId="{A3DCDFF0-7474-4688-840D-E0D1F8DEC3DE}"/>
          </ac:spMkLst>
        </pc:spChg>
        <pc:spChg chg="add mod">
          <ac:chgData name="Nam Sungyup" userId="a0d42cc9-00b2-46c9-b6ef-ebb964a36678" providerId="ADAL" clId="{D8C43CC7-87E3-4D02-BE5F-00B428B57A36}" dt="2021-10-26T23:43:00.292" v="3249" actId="571"/>
          <ac:spMkLst>
            <pc:docMk/>
            <pc:sldMk cId="106292159" sldId="320"/>
            <ac:spMk id="28" creationId="{48160578-4C49-42E3-BA3C-107277BCC4E7}"/>
          </ac:spMkLst>
        </pc:spChg>
        <pc:spChg chg="add mod">
          <ac:chgData name="Nam Sungyup" userId="a0d42cc9-00b2-46c9-b6ef-ebb964a36678" providerId="ADAL" clId="{D8C43CC7-87E3-4D02-BE5F-00B428B57A36}" dt="2021-10-26T23:43:06.968" v="3250" actId="571"/>
          <ac:spMkLst>
            <pc:docMk/>
            <pc:sldMk cId="106292159" sldId="320"/>
            <ac:spMk id="29" creationId="{7A49EDB1-018B-420A-B6EC-38AAE5CABCAA}"/>
          </ac:spMkLst>
        </pc:spChg>
        <pc:spChg chg="add mod">
          <ac:chgData name="Nam Sungyup" userId="a0d42cc9-00b2-46c9-b6ef-ebb964a36678" providerId="ADAL" clId="{D8C43CC7-87E3-4D02-BE5F-00B428B57A36}" dt="2021-10-26T23:43:09.146" v="3252" actId="571"/>
          <ac:spMkLst>
            <pc:docMk/>
            <pc:sldMk cId="106292159" sldId="320"/>
            <ac:spMk id="31" creationId="{2F5D9E84-97CA-4FE7-B72C-F9A0C21864C2}"/>
          </ac:spMkLst>
        </pc:spChg>
        <pc:spChg chg="add mod">
          <ac:chgData name="Nam Sungyup" userId="a0d42cc9-00b2-46c9-b6ef-ebb964a36678" providerId="ADAL" clId="{D8C43CC7-87E3-4D02-BE5F-00B428B57A36}" dt="2021-10-26T23:43:36.386" v="3253" actId="571"/>
          <ac:spMkLst>
            <pc:docMk/>
            <pc:sldMk cId="106292159" sldId="320"/>
            <ac:spMk id="32" creationId="{32D9F927-10BF-43FD-866A-476A0D416E2C}"/>
          </ac:spMkLst>
        </pc:spChg>
        <pc:spChg chg="add mod">
          <ac:chgData name="Nam Sungyup" userId="a0d42cc9-00b2-46c9-b6ef-ebb964a36678" providerId="ADAL" clId="{D8C43CC7-87E3-4D02-BE5F-00B428B57A36}" dt="2021-10-26T23:46:00.821" v="3401" actId="20577"/>
          <ac:spMkLst>
            <pc:docMk/>
            <pc:sldMk cId="106292159" sldId="320"/>
            <ac:spMk id="33" creationId="{C622944A-7732-43E2-B155-FE1E6A205F34}"/>
          </ac:spMkLst>
        </pc:spChg>
        <pc:spChg chg="add mod">
          <ac:chgData name="Nam Sungyup" userId="a0d42cc9-00b2-46c9-b6ef-ebb964a36678" providerId="ADAL" clId="{D8C43CC7-87E3-4D02-BE5F-00B428B57A36}" dt="2021-10-27T00:00:42.763" v="3647"/>
          <ac:spMkLst>
            <pc:docMk/>
            <pc:sldMk cId="106292159" sldId="320"/>
            <ac:spMk id="34" creationId="{50CE420C-EA89-4F22-96D7-AA8805922E47}"/>
          </ac:spMkLst>
        </pc:spChg>
        <pc:picChg chg="add mod">
          <ac:chgData name="Nam Sungyup" userId="a0d42cc9-00b2-46c9-b6ef-ebb964a36678" providerId="ADAL" clId="{D8C43CC7-87E3-4D02-BE5F-00B428B57A36}" dt="2021-10-26T23:40:52.638" v="3203" actId="1076"/>
          <ac:picMkLst>
            <pc:docMk/>
            <pc:sldMk cId="106292159" sldId="320"/>
            <ac:picMk id="9" creationId="{7545D123-C143-4384-B289-A77D637996C7}"/>
          </ac:picMkLst>
        </pc:picChg>
        <pc:picChg chg="add mod">
          <ac:chgData name="Nam Sungyup" userId="a0d42cc9-00b2-46c9-b6ef-ebb964a36678" providerId="ADAL" clId="{D8C43CC7-87E3-4D02-BE5F-00B428B57A36}" dt="2021-10-26T23:40:52.638" v="3203" actId="1076"/>
          <ac:picMkLst>
            <pc:docMk/>
            <pc:sldMk cId="106292159" sldId="320"/>
            <ac:picMk id="10" creationId="{411F732D-DC98-4F4E-9B94-9F603D97B396}"/>
          </ac:picMkLst>
        </pc:picChg>
        <pc:picChg chg="add mod">
          <ac:chgData name="Nam Sungyup" userId="a0d42cc9-00b2-46c9-b6ef-ebb964a36678" providerId="ADAL" clId="{D8C43CC7-87E3-4D02-BE5F-00B428B57A36}" dt="2021-10-26T22:31:25.374" v="2783" actId="571"/>
          <ac:picMkLst>
            <pc:docMk/>
            <pc:sldMk cId="106292159" sldId="320"/>
            <ac:picMk id="11" creationId="{013CBB03-5938-40DB-9CEA-C2745140B222}"/>
          </ac:picMkLst>
        </pc:picChg>
        <pc:picChg chg="add mod">
          <ac:chgData name="Nam Sungyup" userId="a0d42cc9-00b2-46c9-b6ef-ebb964a36678" providerId="ADAL" clId="{D8C43CC7-87E3-4D02-BE5F-00B428B57A36}" dt="2021-10-26T22:31:29.094" v="2784" actId="571"/>
          <ac:picMkLst>
            <pc:docMk/>
            <pc:sldMk cId="106292159" sldId="320"/>
            <ac:picMk id="12" creationId="{7F26FB47-6255-4FC2-85CE-362F5B3DFC2E}"/>
          </ac:picMkLst>
        </pc:picChg>
        <pc:picChg chg="del">
          <ac:chgData name="Nam Sungyup" userId="a0d42cc9-00b2-46c9-b6ef-ebb964a36678" providerId="ADAL" clId="{D8C43CC7-87E3-4D02-BE5F-00B428B57A36}" dt="2021-10-26T22:30:36.099" v="2770" actId="478"/>
          <ac:picMkLst>
            <pc:docMk/>
            <pc:sldMk cId="106292159" sldId="320"/>
            <ac:picMk id="15" creationId="{0FCC9F3E-7ADE-498C-9C5F-3C85D2112B96}"/>
          </ac:picMkLst>
        </pc:picChg>
        <pc:picChg chg="del">
          <ac:chgData name="Nam Sungyup" userId="a0d42cc9-00b2-46c9-b6ef-ebb964a36678" providerId="ADAL" clId="{D8C43CC7-87E3-4D02-BE5F-00B428B57A36}" dt="2021-10-26T22:30:36.915" v="2771" actId="478"/>
          <ac:picMkLst>
            <pc:docMk/>
            <pc:sldMk cId="106292159" sldId="320"/>
            <ac:picMk id="16" creationId="{A717F35F-0F8A-416B-95D9-529FE337D83C}"/>
          </ac:picMkLst>
        </pc:picChg>
        <pc:picChg chg="add mod">
          <ac:chgData name="Nam Sungyup" userId="a0d42cc9-00b2-46c9-b6ef-ebb964a36678" providerId="ADAL" clId="{D8C43CC7-87E3-4D02-BE5F-00B428B57A36}" dt="2021-10-26T23:42:14.814" v="3244" actId="571"/>
          <ac:picMkLst>
            <pc:docMk/>
            <pc:sldMk cId="106292159" sldId="320"/>
            <ac:picMk id="23" creationId="{C0A00AE2-2467-40CF-81E5-C4112D67FA60}"/>
          </ac:picMkLst>
        </pc:picChg>
        <pc:picChg chg="add mod">
          <ac:chgData name="Nam Sungyup" userId="a0d42cc9-00b2-46c9-b6ef-ebb964a36678" providerId="ADAL" clId="{D8C43CC7-87E3-4D02-BE5F-00B428B57A36}" dt="2021-10-26T23:43:09.146" v="3252" actId="571"/>
          <ac:picMkLst>
            <pc:docMk/>
            <pc:sldMk cId="106292159" sldId="320"/>
            <ac:picMk id="30" creationId="{FFB3A26F-4121-4990-80B4-B9ABB24AD784}"/>
          </ac:picMkLst>
        </pc:picChg>
      </pc:sldChg>
      <pc:sldChg chg="add">
        <pc:chgData name="Nam Sungyup" userId="a0d42cc9-00b2-46c9-b6ef-ebb964a36678" providerId="ADAL" clId="{D8C43CC7-87E3-4D02-BE5F-00B428B57A36}" dt="2021-10-28T23:44:03.436" v="11263"/>
        <pc:sldMkLst>
          <pc:docMk/>
          <pc:sldMk cId="4039556223" sldId="320"/>
        </pc:sldMkLst>
      </pc:sldChg>
      <pc:sldChg chg="modSp add mod ord">
        <pc:chgData name="Nam Sungyup" userId="a0d42cc9-00b2-46c9-b6ef-ebb964a36678" providerId="ADAL" clId="{D8C43CC7-87E3-4D02-BE5F-00B428B57A36}" dt="2021-10-29T00:14:38.535" v="12063" actId="20577"/>
        <pc:sldMkLst>
          <pc:docMk/>
          <pc:sldMk cId="1772994094" sldId="321"/>
        </pc:sldMkLst>
        <pc:spChg chg="mod">
          <ac:chgData name="Nam Sungyup" userId="a0d42cc9-00b2-46c9-b6ef-ebb964a36678" providerId="ADAL" clId="{D8C43CC7-87E3-4D02-BE5F-00B428B57A36}" dt="2021-10-29T00:14:38.535" v="12063" actId="20577"/>
          <ac:spMkLst>
            <pc:docMk/>
            <pc:sldMk cId="1772994094" sldId="321"/>
            <ac:spMk id="3" creationId="{78710240-FE4F-4DB9-AE3B-AC5AA08DA610}"/>
          </ac:spMkLst>
        </pc:spChg>
      </pc:sldChg>
      <pc:sldChg chg="add">
        <pc:chgData name="Nam Sungyup" userId="a0d42cc9-00b2-46c9-b6ef-ebb964a36678" providerId="ADAL" clId="{D8C43CC7-87E3-4D02-BE5F-00B428B57A36}" dt="2021-10-28T23:44:03.436" v="11263"/>
        <pc:sldMkLst>
          <pc:docMk/>
          <pc:sldMk cId="3899198542" sldId="322"/>
        </pc:sldMkLst>
      </pc:sldChg>
      <pc:sldChg chg="addSp delSp modSp add del mod">
        <pc:chgData name="Nam Sungyup" userId="a0d42cc9-00b2-46c9-b6ef-ebb964a36678" providerId="ADAL" clId="{D8C43CC7-87E3-4D02-BE5F-00B428B57A36}" dt="2021-10-28T23:43:59.186" v="11262" actId="2696"/>
        <pc:sldMkLst>
          <pc:docMk/>
          <pc:sldMk cId="4267527128" sldId="322"/>
        </pc:sldMkLst>
        <pc:spChg chg="del">
          <ac:chgData name="Nam Sungyup" userId="a0d42cc9-00b2-46c9-b6ef-ebb964a36678" providerId="ADAL" clId="{D8C43CC7-87E3-4D02-BE5F-00B428B57A36}" dt="2021-10-27T00:10:06.066" v="3733" actId="478"/>
          <ac:spMkLst>
            <pc:docMk/>
            <pc:sldMk cId="4267527128" sldId="322"/>
            <ac:spMk id="3" creationId="{0C65064B-DD9C-4946-867E-A3CF8F2FEA9C}"/>
          </ac:spMkLst>
        </pc:spChg>
        <pc:spChg chg="add del mod">
          <ac:chgData name="Nam Sungyup" userId="a0d42cc9-00b2-46c9-b6ef-ebb964a36678" providerId="ADAL" clId="{D8C43CC7-87E3-4D02-BE5F-00B428B57A36}" dt="2021-10-27T00:10:08.943" v="3734" actId="478"/>
          <ac:spMkLst>
            <pc:docMk/>
            <pc:sldMk cId="4267527128" sldId="322"/>
            <ac:spMk id="5" creationId="{49A6C67A-9337-4D2D-B175-7BE168B604AF}"/>
          </ac:spMkLst>
        </pc:spChg>
        <pc:spChg chg="del">
          <ac:chgData name="Nam Sungyup" userId="a0d42cc9-00b2-46c9-b6ef-ebb964a36678" providerId="ADAL" clId="{D8C43CC7-87E3-4D02-BE5F-00B428B57A36}" dt="2021-10-27T00:10:24.956" v="3736" actId="478"/>
          <ac:spMkLst>
            <pc:docMk/>
            <pc:sldMk cId="4267527128" sldId="322"/>
            <ac:spMk id="6" creationId="{C8B8347B-4E41-46DC-AAAB-D119814EBE71}"/>
          </ac:spMkLst>
        </pc:spChg>
        <pc:spChg chg="del">
          <ac:chgData name="Nam Sungyup" userId="a0d42cc9-00b2-46c9-b6ef-ebb964a36678" providerId="ADAL" clId="{D8C43CC7-87E3-4D02-BE5F-00B428B57A36}" dt="2021-10-27T00:10:24.956" v="3736" actId="478"/>
          <ac:spMkLst>
            <pc:docMk/>
            <pc:sldMk cId="4267527128" sldId="322"/>
            <ac:spMk id="7" creationId="{3A2BC778-A164-4E6D-8BCD-500F3E8FFA3B}"/>
          </ac:spMkLst>
        </pc:spChg>
        <pc:spChg chg="add mod">
          <ac:chgData name="Nam Sungyup" userId="a0d42cc9-00b2-46c9-b6ef-ebb964a36678" providerId="ADAL" clId="{D8C43CC7-87E3-4D02-BE5F-00B428B57A36}" dt="2021-10-27T00:55:34.791" v="3835" actId="1076"/>
          <ac:spMkLst>
            <pc:docMk/>
            <pc:sldMk cId="4267527128" sldId="322"/>
            <ac:spMk id="14" creationId="{200C68D8-A2F0-4F3F-9FAB-20178554377E}"/>
          </ac:spMkLst>
        </pc:spChg>
        <pc:spChg chg="add mod">
          <ac:chgData name="Nam Sungyup" userId="a0d42cc9-00b2-46c9-b6ef-ebb964a36678" providerId="ADAL" clId="{D8C43CC7-87E3-4D02-BE5F-00B428B57A36}" dt="2021-10-27T00:54:58.415" v="3816" actId="1076"/>
          <ac:spMkLst>
            <pc:docMk/>
            <pc:sldMk cId="4267527128" sldId="322"/>
            <ac:spMk id="15" creationId="{0BEF2A72-A9F3-4BE5-83C3-220897B5173F}"/>
          </ac:spMkLst>
        </pc:spChg>
        <pc:spChg chg="add mod">
          <ac:chgData name="Nam Sungyup" userId="a0d42cc9-00b2-46c9-b6ef-ebb964a36678" providerId="ADAL" clId="{D8C43CC7-87E3-4D02-BE5F-00B428B57A36}" dt="2021-10-27T00:55:19.548" v="3834" actId="20577"/>
          <ac:spMkLst>
            <pc:docMk/>
            <pc:sldMk cId="4267527128" sldId="322"/>
            <ac:spMk id="16" creationId="{82AF5819-9869-4DDE-8604-279E12E40AD9}"/>
          </ac:spMkLst>
        </pc:spChg>
        <pc:spChg chg="add del mod">
          <ac:chgData name="Nam Sungyup" userId="a0d42cc9-00b2-46c9-b6ef-ebb964a36678" providerId="ADAL" clId="{D8C43CC7-87E3-4D02-BE5F-00B428B57A36}" dt="2021-10-27T00:53:35.976" v="3797"/>
          <ac:spMkLst>
            <pc:docMk/>
            <pc:sldMk cId="4267527128" sldId="322"/>
            <ac:spMk id="17" creationId="{B38C0A7D-7F3C-486E-8776-EA3E7569398A}"/>
          </ac:spMkLst>
        </pc:spChg>
        <pc:spChg chg="add mod">
          <ac:chgData name="Nam Sungyup" userId="a0d42cc9-00b2-46c9-b6ef-ebb964a36678" providerId="ADAL" clId="{D8C43CC7-87E3-4D02-BE5F-00B428B57A36}" dt="2021-10-27T04:11:58.538" v="4057" actId="14100"/>
          <ac:spMkLst>
            <pc:docMk/>
            <pc:sldMk cId="4267527128" sldId="322"/>
            <ac:spMk id="20" creationId="{E46DB7E7-03A5-4FB1-960B-7B958DCEDA75}"/>
          </ac:spMkLst>
        </pc:spChg>
        <pc:spChg chg="add mod">
          <ac:chgData name="Nam Sungyup" userId="a0d42cc9-00b2-46c9-b6ef-ebb964a36678" providerId="ADAL" clId="{D8C43CC7-87E3-4D02-BE5F-00B428B57A36}" dt="2021-10-27T04:13:06.649" v="4066" actId="14100"/>
          <ac:spMkLst>
            <pc:docMk/>
            <pc:sldMk cId="4267527128" sldId="322"/>
            <ac:spMk id="21" creationId="{194D2944-08BB-49D5-923E-282F3AB8C5A7}"/>
          </ac:spMkLst>
        </pc:spChg>
        <pc:spChg chg="add mod">
          <ac:chgData name="Nam Sungyup" userId="a0d42cc9-00b2-46c9-b6ef-ebb964a36678" providerId="ADAL" clId="{D8C43CC7-87E3-4D02-BE5F-00B428B57A36}" dt="2021-10-27T03:49:15.743" v="3990" actId="1036"/>
          <ac:spMkLst>
            <pc:docMk/>
            <pc:sldMk cId="4267527128" sldId="322"/>
            <ac:spMk id="22" creationId="{A0E39B0F-8F70-4B1D-A36B-56273A54BAE0}"/>
          </ac:spMkLst>
        </pc:spChg>
        <pc:spChg chg="add mod">
          <ac:chgData name="Nam Sungyup" userId="a0d42cc9-00b2-46c9-b6ef-ebb964a36678" providerId="ADAL" clId="{D8C43CC7-87E3-4D02-BE5F-00B428B57A36}" dt="2021-10-27T03:49:15.743" v="3990" actId="1036"/>
          <ac:spMkLst>
            <pc:docMk/>
            <pc:sldMk cId="4267527128" sldId="322"/>
            <ac:spMk id="23" creationId="{90899913-7427-4EB0-9277-14FADE973374}"/>
          </ac:spMkLst>
        </pc:spChg>
        <pc:spChg chg="add mod">
          <ac:chgData name="Nam Sungyup" userId="a0d42cc9-00b2-46c9-b6ef-ebb964a36678" providerId="ADAL" clId="{D8C43CC7-87E3-4D02-BE5F-00B428B57A36}" dt="2021-10-27T03:49:15.743" v="3990" actId="1036"/>
          <ac:spMkLst>
            <pc:docMk/>
            <pc:sldMk cId="4267527128" sldId="322"/>
            <ac:spMk id="24" creationId="{980EF62C-0563-4197-9968-3DBAE8D08012}"/>
          </ac:spMkLst>
        </pc:spChg>
        <pc:spChg chg="add mod">
          <ac:chgData name="Nam Sungyup" userId="a0d42cc9-00b2-46c9-b6ef-ebb964a36678" providerId="ADAL" clId="{D8C43CC7-87E3-4D02-BE5F-00B428B57A36}" dt="2021-10-27T03:28:27.286" v="3859" actId="571"/>
          <ac:spMkLst>
            <pc:docMk/>
            <pc:sldMk cId="4267527128" sldId="322"/>
            <ac:spMk id="25" creationId="{D9891A9E-FD05-4311-BF97-17F9D1B3B399}"/>
          </ac:spMkLst>
        </pc:spChg>
        <pc:spChg chg="add mod">
          <ac:chgData name="Nam Sungyup" userId="a0d42cc9-00b2-46c9-b6ef-ebb964a36678" providerId="ADAL" clId="{D8C43CC7-87E3-4D02-BE5F-00B428B57A36}" dt="2021-10-27T03:49:15.743" v="3990" actId="1036"/>
          <ac:spMkLst>
            <pc:docMk/>
            <pc:sldMk cId="4267527128" sldId="322"/>
            <ac:spMk id="26" creationId="{30E4EACC-E11B-4C0A-8FD8-F6E378324ACF}"/>
          </ac:spMkLst>
        </pc:spChg>
        <pc:spChg chg="add mod">
          <ac:chgData name="Nam Sungyup" userId="a0d42cc9-00b2-46c9-b6ef-ebb964a36678" providerId="ADAL" clId="{D8C43CC7-87E3-4D02-BE5F-00B428B57A36}" dt="2021-10-27T03:49:49.051" v="4006" actId="207"/>
          <ac:spMkLst>
            <pc:docMk/>
            <pc:sldMk cId="4267527128" sldId="322"/>
            <ac:spMk id="31" creationId="{73D6870E-2308-4D5B-B4C6-5DE9023EAE4E}"/>
          </ac:spMkLst>
        </pc:spChg>
        <pc:spChg chg="add mod">
          <ac:chgData name="Nam Sungyup" userId="a0d42cc9-00b2-46c9-b6ef-ebb964a36678" providerId="ADAL" clId="{D8C43CC7-87E3-4D02-BE5F-00B428B57A36}" dt="2021-10-27T03:50:12.558" v="4025" actId="20577"/>
          <ac:spMkLst>
            <pc:docMk/>
            <pc:sldMk cId="4267527128" sldId="322"/>
            <ac:spMk id="32" creationId="{1F542099-39D7-4F14-8A94-129B2898B6CA}"/>
          </ac:spMkLst>
        </pc:spChg>
        <pc:spChg chg="add mod">
          <ac:chgData name="Nam Sungyup" userId="a0d42cc9-00b2-46c9-b6ef-ebb964a36678" providerId="ADAL" clId="{D8C43CC7-87E3-4D02-BE5F-00B428B57A36}" dt="2021-10-27T04:07:42.545" v="4030" actId="14100"/>
          <ac:spMkLst>
            <pc:docMk/>
            <pc:sldMk cId="4267527128" sldId="322"/>
            <ac:spMk id="33" creationId="{1911AE8C-CAE1-453C-A2C8-8B1FD0E123AD}"/>
          </ac:spMkLst>
        </pc:spChg>
        <pc:grpChg chg="add mod">
          <ac:chgData name="Nam Sungyup" userId="a0d42cc9-00b2-46c9-b6ef-ebb964a36678" providerId="ADAL" clId="{D8C43CC7-87E3-4D02-BE5F-00B428B57A36}" dt="2021-10-27T00:53:40.160" v="3803" actId="164"/>
          <ac:grpSpMkLst>
            <pc:docMk/>
            <pc:sldMk cId="4267527128" sldId="322"/>
            <ac:grpSpMk id="12" creationId="{899C793A-435E-43C9-ADFC-66406B0A0992}"/>
          </ac:grpSpMkLst>
        </pc:grpChg>
        <pc:grpChg chg="add del mod">
          <ac:chgData name="Nam Sungyup" userId="a0d42cc9-00b2-46c9-b6ef-ebb964a36678" providerId="ADAL" clId="{D8C43CC7-87E3-4D02-BE5F-00B428B57A36}" dt="2021-10-27T00:59:57.648" v="3836" actId="165"/>
          <ac:grpSpMkLst>
            <pc:docMk/>
            <pc:sldMk cId="4267527128" sldId="322"/>
            <ac:grpSpMk id="18" creationId="{5AB7005B-9D23-4F51-993D-BE4EC2187E33}"/>
          </ac:grpSpMkLst>
        </pc:grpChg>
        <pc:grpChg chg="add mod">
          <ac:chgData name="Nam Sungyup" userId="a0d42cc9-00b2-46c9-b6ef-ebb964a36678" providerId="ADAL" clId="{D8C43CC7-87E3-4D02-BE5F-00B428B57A36}" dt="2021-10-27T04:12:55.385" v="4063" actId="1076"/>
          <ac:grpSpMkLst>
            <pc:docMk/>
            <pc:sldMk cId="4267527128" sldId="322"/>
            <ac:grpSpMk id="19" creationId="{7D4705E9-D129-455C-A842-52AA1931955B}"/>
          </ac:grpSpMkLst>
        </pc:grpChg>
        <pc:graphicFrameChg chg="del">
          <ac:chgData name="Nam Sungyup" userId="a0d42cc9-00b2-46c9-b6ef-ebb964a36678" providerId="ADAL" clId="{D8C43CC7-87E3-4D02-BE5F-00B428B57A36}" dt="2021-10-27T00:10:21.241" v="3735" actId="478"/>
          <ac:graphicFrameMkLst>
            <pc:docMk/>
            <pc:sldMk cId="4267527128" sldId="322"/>
            <ac:graphicFrameMk id="13" creationId="{671CCE42-ADCF-4093-8DE6-543ACAD8C90B}"/>
          </ac:graphicFrameMkLst>
        </pc:graphicFrameChg>
        <pc:graphicFrameChg chg="add mod modGraphic">
          <ac:chgData name="Nam Sungyup" userId="a0d42cc9-00b2-46c9-b6ef-ebb964a36678" providerId="ADAL" clId="{D8C43CC7-87E3-4D02-BE5F-00B428B57A36}" dt="2021-10-27T04:08:48.599" v="4054" actId="20577"/>
          <ac:graphicFrameMkLst>
            <pc:docMk/>
            <pc:sldMk cId="4267527128" sldId="322"/>
            <ac:graphicFrameMk id="34" creationId="{30C4C3D6-EB10-4A69-BB2D-95A8468E4294}"/>
          </ac:graphicFrameMkLst>
        </pc:graphicFrameChg>
        <pc:picChg chg="add mod ord topLvl">
          <ac:chgData name="Nam Sungyup" userId="a0d42cc9-00b2-46c9-b6ef-ebb964a36678" providerId="ADAL" clId="{D8C43CC7-87E3-4D02-BE5F-00B428B57A36}" dt="2021-10-27T01:00:11.025" v="3840" actId="164"/>
          <ac:picMkLst>
            <pc:docMk/>
            <pc:sldMk cId="4267527128" sldId="322"/>
            <ac:picMk id="9" creationId="{57A46207-4EC4-47D7-B609-18F199BB6926}"/>
          </ac:picMkLst>
        </pc:picChg>
        <pc:picChg chg="add mod topLvl">
          <ac:chgData name="Nam Sungyup" userId="a0d42cc9-00b2-46c9-b6ef-ebb964a36678" providerId="ADAL" clId="{D8C43CC7-87E3-4D02-BE5F-00B428B57A36}" dt="2021-10-27T01:00:11.025" v="3840" actId="164"/>
          <ac:picMkLst>
            <pc:docMk/>
            <pc:sldMk cId="4267527128" sldId="322"/>
            <ac:picMk id="11" creationId="{1D129029-5275-4CB9-950B-FAE28403BD9F}"/>
          </ac:picMkLst>
        </pc:picChg>
        <pc:cxnChg chg="add mod">
          <ac:chgData name="Nam Sungyup" userId="a0d42cc9-00b2-46c9-b6ef-ebb964a36678" providerId="ADAL" clId="{D8C43CC7-87E3-4D02-BE5F-00B428B57A36}" dt="2021-10-27T03:49:15.743" v="3990" actId="1036"/>
          <ac:cxnSpMkLst>
            <pc:docMk/>
            <pc:sldMk cId="4267527128" sldId="322"/>
            <ac:cxnSpMk id="28" creationId="{E2520978-7AF5-4D8D-819B-D02EA3CC1951}"/>
          </ac:cxnSpMkLst>
        </pc:cxnChg>
        <pc:cxnChg chg="add mod">
          <ac:chgData name="Nam Sungyup" userId="a0d42cc9-00b2-46c9-b6ef-ebb964a36678" providerId="ADAL" clId="{D8C43CC7-87E3-4D02-BE5F-00B428B57A36}" dt="2021-10-27T03:49:15.743" v="3990" actId="1036"/>
          <ac:cxnSpMkLst>
            <pc:docMk/>
            <pc:sldMk cId="4267527128" sldId="322"/>
            <ac:cxnSpMk id="30" creationId="{5AD1EB8D-C8CF-476F-BCAC-F9F8235A89FD}"/>
          </ac:cxnSpMkLst>
        </pc:cxnChg>
      </pc:sldChg>
      <pc:sldChg chg="add">
        <pc:chgData name="Nam Sungyup" userId="a0d42cc9-00b2-46c9-b6ef-ebb964a36678" providerId="ADAL" clId="{D8C43CC7-87E3-4D02-BE5F-00B428B57A36}" dt="2021-10-28T23:44:03.436" v="11263"/>
        <pc:sldMkLst>
          <pc:docMk/>
          <pc:sldMk cId="254876048" sldId="323"/>
        </pc:sldMkLst>
      </pc:sldChg>
      <pc:sldChg chg="addSp delSp modSp add del mod">
        <pc:chgData name="Nam Sungyup" userId="a0d42cc9-00b2-46c9-b6ef-ebb964a36678" providerId="ADAL" clId="{D8C43CC7-87E3-4D02-BE5F-00B428B57A36}" dt="2021-10-28T23:43:59.186" v="11262" actId="2696"/>
        <pc:sldMkLst>
          <pc:docMk/>
          <pc:sldMk cId="3911429999" sldId="323"/>
        </pc:sldMkLst>
        <pc:spChg chg="del mod">
          <ac:chgData name="Nam Sungyup" userId="a0d42cc9-00b2-46c9-b6ef-ebb964a36678" providerId="ADAL" clId="{D8C43CC7-87E3-4D02-BE5F-00B428B57A36}" dt="2021-10-27T04:12:03.321" v="4058" actId="478"/>
          <ac:spMkLst>
            <pc:docMk/>
            <pc:sldMk cId="3911429999" sldId="323"/>
            <ac:spMk id="20" creationId="{E46DB7E7-03A5-4FB1-960B-7B958DCEDA75}"/>
          </ac:spMkLst>
        </pc:spChg>
        <pc:spChg chg="mod">
          <ac:chgData name="Nam Sungyup" userId="a0d42cc9-00b2-46c9-b6ef-ebb964a36678" providerId="ADAL" clId="{D8C43CC7-87E3-4D02-BE5F-00B428B57A36}" dt="2021-10-27T04:12:21.322" v="4061" actId="14100"/>
          <ac:spMkLst>
            <pc:docMk/>
            <pc:sldMk cId="3911429999" sldId="323"/>
            <ac:spMk id="21" creationId="{194D2944-08BB-49D5-923E-282F3AB8C5A7}"/>
          </ac:spMkLst>
        </pc:spChg>
        <pc:spChg chg="add mod">
          <ac:chgData name="Nam Sungyup" userId="a0d42cc9-00b2-46c9-b6ef-ebb964a36678" providerId="ADAL" clId="{D8C43CC7-87E3-4D02-BE5F-00B428B57A36}" dt="2021-10-27T04:13:16.530" v="4068" actId="1076"/>
          <ac:spMkLst>
            <pc:docMk/>
            <pc:sldMk cId="3911429999" sldId="323"/>
            <ac:spMk id="25" creationId="{404ED2ED-EFC4-4825-B148-95AF32EF2E86}"/>
          </ac:spMkLst>
        </pc:spChg>
        <pc:spChg chg="del">
          <ac:chgData name="Nam Sungyup" userId="a0d42cc9-00b2-46c9-b6ef-ebb964a36678" providerId="ADAL" clId="{D8C43CC7-87E3-4D02-BE5F-00B428B57A36}" dt="2021-10-27T04:12:09.105" v="4060" actId="478"/>
          <ac:spMkLst>
            <pc:docMk/>
            <pc:sldMk cId="3911429999" sldId="323"/>
            <ac:spMk id="33" creationId="{1911AE8C-CAE1-453C-A2C8-8B1FD0E123AD}"/>
          </ac:spMkLst>
        </pc:spChg>
        <pc:graphicFrameChg chg="del">
          <ac:chgData name="Nam Sungyup" userId="a0d42cc9-00b2-46c9-b6ef-ebb964a36678" providerId="ADAL" clId="{D8C43CC7-87E3-4D02-BE5F-00B428B57A36}" dt="2021-10-27T04:12:07.137" v="4059" actId="478"/>
          <ac:graphicFrameMkLst>
            <pc:docMk/>
            <pc:sldMk cId="3911429999" sldId="323"/>
            <ac:graphicFrameMk id="34" creationId="{30C4C3D6-EB10-4A69-BB2D-95A8468E4294}"/>
          </ac:graphicFrameMkLst>
        </pc:graphicFrameChg>
      </pc:sldChg>
      <pc:sldChg chg="add">
        <pc:chgData name="Nam Sungyup" userId="a0d42cc9-00b2-46c9-b6ef-ebb964a36678" providerId="ADAL" clId="{D8C43CC7-87E3-4D02-BE5F-00B428B57A36}" dt="2021-10-28T23:44:03.436" v="11263"/>
        <pc:sldMkLst>
          <pc:docMk/>
          <pc:sldMk cId="2743519550" sldId="324"/>
        </pc:sldMkLst>
      </pc:sldChg>
      <pc:sldChg chg="addSp delSp modSp add del mod">
        <pc:chgData name="Nam Sungyup" userId="a0d42cc9-00b2-46c9-b6ef-ebb964a36678" providerId="ADAL" clId="{D8C43CC7-87E3-4D02-BE5F-00B428B57A36}" dt="2021-10-28T23:43:59.186" v="11262" actId="2696"/>
        <pc:sldMkLst>
          <pc:docMk/>
          <pc:sldMk cId="3493939679" sldId="324"/>
        </pc:sldMkLst>
        <pc:spChg chg="add mod">
          <ac:chgData name="Nam Sungyup" userId="a0d42cc9-00b2-46c9-b6ef-ebb964a36678" providerId="ADAL" clId="{D8C43CC7-87E3-4D02-BE5F-00B428B57A36}" dt="2021-10-27T04:32:13.046" v="4349" actId="207"/>
          <ac:spMkLst>
            <pc:docMk/>
            <pc:sldMk cId="3493939679" sldId="324"/>
            <ac:spMk id="7" creationId="{DDD0B363-6749-4A4A-9811-83DDC9BB5FB0}"/>
          </ac:spMkLst>
        </pc:spChg>
        <pc:spChg chg="mod">
          <ac:chgData name="Nam Sungyup" userId="a0d42cc9-00b2-46c9-b6ef-ebb964a36678" providerId="ADAL" clId="{D8C43CC7-87E3-4D02-BE5F-00B428B57A36}" dt="2021-10-27T04:20:14.803" v="4136" actId="1076"/>
          <ac:spMkLst>
            <pc:docMk/>
            <pc:sldMk cId="3493939679" sldId="324"/>
            <ac:spMk id="15" creationId="{0BEF2A72-A9F3-4BE5-83C3-220897B5173F}"/>
          </ac:spMkLst>
        </pc:spChg>
        <pc:spChg chg="mod">
          <ac:chgData name="Nam Sungyup" userId="a0d42cc9-00b2-46c9-b6ef-ebb964a36678" providerId="ADAL" clId="{D8C43CC7-87E3-4D02-BE5F-00B428B57A36}" dt="2021-10-27T04:20:48.198" v="4177" actId="164"/>
          <ac:spMkLst>
            <pc:docMk/>
            <pc:sldMk cId="3493939679" sldId="324"/>
            <ac:spMk id="22" creationId="{A0E39B0F-8F70-4B1D-A36B-56273A54BAE0}"/>
          </ac:spMkLst>
        </pc:spChg>
        <pc:spChg chg="mod">
          <ac:chgData name="Nam Sungyup" userId="a0d42cc9-00b2-46c9-b6ef-ebb964a36678" providerId="ADAL" clId="{D8C43CC7-87E3-4D02-BE5F-00B428B57A36}" dt="2021-10-27T04:20:48.198" v="4177" actId="164"/>
          <ac:spMkLst>
            <pc:docMk/>
            <pc:sldMk cId="3493939679" sldId="324"/>
            <ac:spMk id="23" creationId="{90899913-7427-4EB0-9277-14FADE973374}"/>
          </ac:spMkLst>
        </pc:spChg>
        <pc:spChg chg="mod">
          <ac:chgData name="Nam Sungyup" userId="a0d42cc9-00b2-46c9-b6ef-ebb964a36678" providerId="ADAL" clId="{D8C43CC7-87E3-4D02-BE5F-00B428B57A36}" dt="2021-10-27T04:20:48.198" v="4177" actId="164"/>
          <ac:spMkLst>
            <pc:docMk/>
            <pc:sldMk cId="3493939679" sldId="324"/>
            <ac:spMk id="24" creationId="{980EF62C-0563-4197-9968-3DBAE8D08012}"/>
          </ac:spMkLst>
        </pc:spChg>
        <pc:spChg chg="mod">
          <ac:chgData name="Nam Sungyup" userId="a0d42cc9-00b2-46c9-b6ef-ebb964a36678" providerId="ADAL" clId="{D8C43CC7-87E3-4D02-BE5F-00B428B57A36}" dt="2021-10-27T04:19:29.210" v="4088" actId="14100"/>
          <ac:spMkLst>
            <pc:docMk/>
            <pc:sldMk cId="3493939679" sldId="324"/>
            <ac:spMk id="25" creationId="{404ED2ED-EFC4-4825-B148-95AF32EF2E86}"/>
          </ac:spMkLst>
        </pc:spChg>
        <pc:spChg chg="mod">
          <ac:chgData name="Nam Sungyup" userId="a0d42cc9-00b2-46c9-b6ef-ebb964a36678" providerId="ADAL" clId="{D8C43CC7-87E3-4D02-BE5F-00B428B57A36}" dt="2021-10-27T04:20:48.198" v="4177" actId="164"/>
          <ac:spMkLst>
            <pc:docMk/>
            <pc:sldMk cId="3493939679" sldId="324"/>
            <ac:spMk id="26" creationId="{30E4EACC-E11B-4C0A-8FD8-F6E378324ACF}"/>
          </ac:spMkLst>
        </pc:spChg>
        <pc:spChg chg="add mod">
          <ac:chgData name="Nam Sungyup" userId="a0d42cc9-00b2-46c9-b6ef-ebb964a36678" providerId="ADAL" clId="{D8C43CC7-87E3-4D02-BE5F-00B428B57A36}" dt="2021-10-27T04:22:19.209" v="4205" actId="1076"/>
          <ac:spMkLst>
            <pc:docMk/>
            <pc:sldMk cId="3493939679" sldId="324"/>
            <ac:spMk id="27" creationId="{8A9979A9-23B2-482B-AB64-B369CE819EE7}"/>
          </ac:spMkLst>
        </pc:spChg>
        <pc:spChg chg="add mod">
          <ac:chgData name="Nam Sungyup" userId="a0d42cc9-00b2-46c9-b6ef-ebb964a36678" providerId="ADAL" clId="{D8C43CC7-87E3-4D02-BE5F-00B428B57A36}" dt="2021-10-27T04:29:17.906" v="4241" actId="1076"/>
          <ac:spMkLst>
            <pc:docMk/>
            <pc:sldMk cId="3493939679" sldId="324"/>
            <ac:spMk id="29" creationId="{F0457448-55E5-4846-947B-6EED50C6C2C1}"/>
          </ac:spMkLst>
        </pc:spChg>
        <pc:spChg chg="mod">
          <ac:chgData name="Nam Sungyup" userId="a0d42cc9-00b2-46c9-b6ef-ebb964a36678" providerId="ADAL" clId="{D8C43CC7-87E3-4D02-BE5F-00B428B57A36}" dt="2021-10-27T04:20:48.198" v="4177" actId="164"/>
          <ac:spMkLst>
            <pc:docMk/>
            <pc:sldMk cId="3493939679" sldId="324"/>
            <ac:spMk id="31" creationId="{73D6870E-2308-4D5B-B4C6-5DE9023EAE4E}"/>
          </ac:spMkLst>
        </pc:spChg>
        <pc:spChg chg="mod">
          <ac:chgData name="Nam Sungyup" userId="a0d42cc9-00b2-46c9-b6ef-ebb964a36678" providerId="ADAL" clId="{D8C43CC7-87E3-4D02-BE5F-00B428B57A36}" dt="2021-10-27T04:20:48.198" v="4177" actId="164"/>
          <ac:spMkLst>
            <pc:docMk/>
            <pc:sldMk cId="3493939679" sldId="324"/>
            <ac:spMk id="32" creationId="{1F542099-39D7-4F14-8A94-129B2898B6CA}"/>
          </ac:spMkLst>
        </pc:spChg>
        <pc:spChg chg="add mod">
          <ac:chgData name="Nam Sungyup" userId="a0d42cc9-00b2-46c9-b6ef-ebb964a36678" providerId="ADAL" clId="{D8C43CC7-87E3-4D02-BE5F-00B428B57A36}" dt="2021-10-27T04:32:02.858" v="4348" actId="14100"/>
          <ac:spMkLst>
            <pc:docMk/>
            <pc:sldMk cId="3493939679" sldId="324"/>
            <ac:spMk id="33" creationId="{11CF97AD-76B7-4C03-8097-038A1202521A}"/>
          </ac:spMkLst>
        </pc:spChg>
        <pc:spChg chg="add del mod">
          <ac:chgData name="Nam Sungyup" userId="a0d42cc9-00b2-46c9-b6ef-ebb964a36678" providerId="ADAL" clId="{D8C43CC7-87E3-4D02-BE5F-00B428B57A36}" dt="2021-10-27T04:29:52.817" v="4251"/>
          <ac:spMkLst>
            <pc:docMk/>
            <pc:sldMk cId="3493939679" sldId="324"/>
            <ac:spMk id="34" creationId="{011B660E-1E02-4A84-8F2B-C10C42335C63}"/>
          </ac:spMkLst>
        </pc:spChg>
        <pc:grpChg chg="add mod ord">
          <ac:chgData name="Nam Sungyup" userId="a0d42cc9-00b2-46c9-b6ef-ebb964a36678" providerId="ADAL" clId="{D8C43CC7-87E3-4D02-BE5F-00B428B57A36}" dt="2021-10-27T04:49:11.906" v="4467" actId="1076"/>
          <ac:grpSpMkLst>
            <pc:docMk/>
            <pc:sldMk cId="3493939679" sldId="324"/>
            <ac:grpSpMk id="5" creationId="{0F4CDE16-8119-4113-AFB2-E39A0163388D}"/>
          </ac:grpSpMkLst>
        </pc:grpChg>
        <pc:grpChg chg="add mod">
          <ac:chgData name="Nam Sungyup" userId="a0d42cc9-00b2-46c9-b6ef-ebb964a36678" providerId="ADAL" clId="{D8C43CC7-87E3-4D02-BE5F-00B428B57A36}" dt="2021-10-27T04:22:10.471" v="4204" actId="1035"/>
          <ac:grpSpMkLst>
            <pc:docMk/>
            <pc:sldMk cId="3493939679" sldId="324"/>
            <ac:grpSpMk id="6" creationId="{0DBEE348-86EC-410F-AF81-00F83A3229C3}"/>
          </ac:grpSpMkLst>
        </pc:grpChg>
        <pc:grpChg chg="del">
          <ac:chgData name="Nam Sungyup" userId="a0d42cc9-00b2-46c9-b6ef-ebb964a36678" providerId="ADAL" clId="{D8C43CC7-87E3-4D02-BE5F-00B428B57A36}" dt="2021-10-27T04:18:15.278" v="4075" actId="165"/>
          <ac:grpSpMkLst>
            <pc:docMk/>
            <pc:sldMk cId="3493939679" sldId="324"/>
            <ac:grpSpMk id="19" creationId="{7D4705E9-D129-455C-A842-52AA1931955B}"/>
          </ac:grpSpMkLst>
        </pc:grpChg>
        <pc:picChg chg="add mod">
          <ac:chgData name="Nam Sungyup" userId="a0d42cc9-00b2-46c9-b6ef-ebb964a36678" providerId="ADAL" clId="{D8C43CC7-87E3-4D02-BE5F-00B428B57A36}" dt="2021-10-27T04:18:35.575" v="4078" actId="164"/>
          <ac:picMkLst>
            <pc:docMk/>
            <pc:sldMk cId="3493939679" sldId="324"/>
            <ac:picMk id="4" creationId="{874CCA04-302D-4F01-B1AC-6B9BAD554C01}"/>
          </ac:picMkLst>
        </pc:picChg>
        <pc:picChg chg="del mod topLvl">
          <ac:chgData name="Nam Sungyup" userId="a0d42cc9-00b2-46c9-b6ef-ebb964a36678" providerId="ADAL" clId="{D8C43CC7-87E3-4D02-BE5F-00B428B57A36}" dt="2021-10-27T04:18:18.719" v="4076" actId="478"/>
          <ac:picMkLst>
            <pc:docMk/>
            <pc:sldMk cId="3493939679" sldId="324"/>
            <ac:picMk id="9" creationId="{57A46207-4EC4-47D7-B609-18F199BB6926}"/>
          </ac:picMkLst>
        </pc:picChg>
        <pc:picChg chg="mod topLvl">
          <ac:chgData name="Nam Sungyup" userId="a0d42cc9-00b2-46c9-b6ef-ebb964a36678" providerId="ADAL" clId="{D8C43CC7-87E3-4D02-BE5F-00B428B57A36}" dt="2021-10-27T04:18:35.575" v="4078" actId="164"/>
          <ac:picMkLst>
            <pc:docMk/>
            <pc:sldMk cId="3493939679" sldId="324"/>
            <ac:picMk id="11" creationId="{1D129029-5275-4CB9-950B-FAE28403BD9F}"/>
          </ac:picMkLst>
        </pc:picChg>
        <pc:cxnChg chg="mod">
          <ac:chgData name="Nam Sungyup" userId="a0d42cc9-00b2-46c9-b6ef-ebb964a36678" providerId="ADAL" clId="{D8C43CC7-87E3-4D02-BE5F-00B428B57A36}" dt="2021-10-27T04:20:48.198" v="4177" actId="164"/>
          <ac:cxnSpMkLst>
            <pc:docMk/>
            <pc:sldMk cId="3493939679" sldId="324"/>
            <ac:cxnSpMk id="28" creationId="{E2520978-7AF5-4D8D-819B-D02EA3CC1951}"/>
          </ac:cxnSpMkLst>
        </pc:cxnChg>
        <pc:cxnChg chg="mod">
          <ac:chgData name="Nam Sungyup" userId="a0d42cc9-00b2-46c9-b6ef-ebb964a36678" providerId="ADAL" clId="{D8C43CC7-87E3-4D02-BE5F-00B428B57A36}" dt="2021-10-27T04:20:48.198" v="4177" actId="164"/>
          <ac:cxnSpMkLst>
            <pc:docMk/>
            <pc:sldMk cId="3493939679" sldId="324"/>
            <ac:cxnSpMk id="30" creationId="{5AD1EB8D-C8CF-476F-BCAC-F9F8235A89FD}"/>
          </ac:cxnSpMkLst>
        </pc:cxnChg>
      </pc:sldChg>
      <pc:sldChg chg="modSp add del mod">
        <pc:chgData name="Nam Sungyup" userId="a0d42cc9-00b2-46c9-b6ef-ebb964a36678" providerId="ADAL" clId="{D8C43CC7-87E3-4D02-BE5F-00B428B57A36}" dt="2021-10-28T23:43:59.186" v="11262" actId="2696"/>
        <pc:sldMkLst>
          <pc:docMk/>
          <pc:sldMk cId="2690714866" sldId="325"/>
        </pc:sldMkLst>
        <pc:spChg chg="mod">
          <ac:chgData name="Nam Sungyup" userId="a0d42cc9-00b2-46c9-b6ef-ebb964a36678" providerId="ADAL" clId="{D8C43CC7-87E3-4D02-BE5F-00B428B57A36}" dt="2021-10-27T04:32:40.552" v="4362" actId="20577"/>
          <ac:spMkLst>
            <pc:docMk/>
            <pc:sldMk cId="2690714866" sldId="325"/>
            <ac:spMk id="4" creationId="{71FD81A7-18AC-4A6C-8310-222238AFD6DE}"/>
          </ac:spMkLst>
        </pc:spChg>
        <pc:spChg chg="mod">
          <ac:chgData name="Nam Sungyup" userId="a0d42cc9-00b2-46c9-b6ef-ebb964a36678" providerId="ADAL" clId="{D8C43CC7-87E3-4D02-BE5F-00B428B57A36}" dt="2021-10-27T04:33:30.507" v="4401" actId="20577"/>
          <ac:spMkLst>
            <pc:docMk/>
            <pc:sldMk cId="2690714866" sldId="325"/>
            <ac:spMk id="7" creationId="{E30BF67D-880B-4B90-B76B-8670FB2AF12C}"/>
          </ac:spMkLst>
        </pc:spChg>
        <pc:spChg chg="mod">
          <ac:chgData name="Nam Sungyup" userId="a0d42cc9-00b2-46c9-b6ef-ebb964a36678" providerId="ADAL" clId="{D8C43CC7-87E3-4D02-BE5F-00B428B57A36}" dt="2021-10-27T06:18:39.731" v="4476" actId="14100"/>
          <ac:spMkLst>
            <pc:docMk/>
            <pc:sldMk cId="2690714866" sldId="325"/>
            <ac:spMk id="10" creationId="{C8C53890-8471-46C5-ACAF-00C0716B0C09}"/>
          </ac:spMkLst>
        </pc:spChg>
        <pc:spChg chg="mod">
          <ac:chgData name="Nam Sungyup" userId="a0d42cc9-00b2-46c9-b6ef-ebb964a36678" providerId="ADAL" clId="{D8C43CC7-87E3-4D02-BE5F-00B428B57A36}" dt="2021-10-27T06:18:34.900" v="4475" actId="6549"/>
          <ac:spMkLst>
            <pc:docMk/>
            <pc:sldMk cId="2690714866" sldId="325"/>
            <ac:spMk id="11" creationId="{B540C1A4-AB8E-4B68-9E1B-71E2DC20007C}"/>
          </ac:spMkLst>
        </pc:spChg>
        <pc:graphicFrameChg chg="modGraphic">
          <ac:chgData name="Nam Sungyup" userId="a0d42cc9-00b2-46c9-b6ef-ebb964a36678" providerId="ADAL" clId="{D8C43CC7-87E3-4D02-BE5F-00B428B57A36}" dt="2021-10-27T04:33:12.753" v="4399" actId="20577"/>
          <ac:graphicFrameMkLst>
            <pc:docMk/>
            <pc:sldMk cId="2690714866" sldId="325"/>
            <ac:graphicFrameMk id="2" creationId="{E0554D24-5FFF-4413-A691-8B4AA65473FF}"/>
          </ac:graphicFrameMkLst>
        </pc:graphicFrameChg>
      </pc:sldChg>
      <pc:sldChg chg="add">
        <pc:chgData name="Nam Sungyup" userId="a0d42cc9-00b2-46c9-b6ef-ebb964a36678" providerId="ADAL" clId="{D8C43CC7-87E3-4D02-BE5F-00B428B57A36}" dt="2021-10-28T23:44:03.436" v="11263"/>
        <pc:sldMkLst>
          <pc:docMk/>
          <pc:sldMk cId="4062927207" sldId="325"/>
        </pc:sldMkLst>
      </pc:sldChg>
      <pc:sldChg chg="addSp delSp modSp add del mod">
        <pc:chgData name="Nam Sungyup" userId="a0d42cc9-00b2-46c9-b6ef-ebb964a36678" providerId="ADAL" clId="{D8C43CC7-87E3-4D02-BE5F-00B428B57A36}" dt="2021-10-28T23:43:59.186" v="11262" actId="2696"/>
        <pc:sldMkLst>
          <pc:docMk/>
          <pc:sldMk cId="173912703" sldId="326"/>
        </pc:sldMkLst>
        <pc:spChg chg="mod">
          <ac:chgData name="Nam Sungyup" userId="a0d42cc9-00b2-46c9-b6ef-ebb964a36678" providerId="ADAL" clId="{D8C43CC7-87E3-4D02-BE5F-00B428B57A36}" dt="2021-10-27T04:35:19.841" v="4414" actId="20577"/>
          <ac:spMkLst>
            <pc:docMk/>
            <pc:sldMk cId="173912703" sldId="326"/>
            <ac:spMk id="2" creationId="{61F95283-A75D-4C1F-A914-C14AC2F10369}"/>
          </ac:spMkLst>
        </pc:spChg>
        <pc:spChg chg="mod">
          <ac:chgData name="Nam Sungyup" userId="a0d42cc9-00b2-46c9-b6ef-ebb964a36678" providerId="ADAL" clId="{D8C43CC7-87E3-4D02-BE5F-00B428B57A36}" dt="2021-10-27T04:35:36.656" v="4436" actId="20577"/>
          <ac:spMkLst>
            <pc:docMk/>
            <pc:sldMk cId="173912703" sldId="326"/>
            <ac:spMk id="3" creationId="{0C65064B-DD9C-4946-867E-A3CF8F2FEA9C}"/>
          </ac:spMkLst>
        </pc:spChg>
        <pc:spChg chg="del">
          <ac:chgData name="Nam Sungyup" userId="a0d42cc9-00b2-46c9-b6ef-ebb964a36678" providerId="ADAL" clId="{D8C43CC7-87E3-4D02-BE5F-00B428B57A36}" dt="2021-10-27T04:38:11.242" v="4440" actId="478"/>
          <ac:spMkLst>
            <pc:docMk/>
            <pc:sldMk cId="173912703" sldId="326"/>
            <ac:spMk id="4" creationId="{D1387814-EF80-44D0-A8B1-41CE1380D26E}"/>
          </ac:spMkLst>
        </pc:spChg>
        <pc:spChg chg="del">
          <ac:chgData name="Nam Sungyup" userId="a0d42cc9-00b2-46c9-b6ef-ebb964a36678" providerId="ADAL" clId="{D8C43CC7-87E3-4D02-BE5F-00B428B57A36}" dt="2021-10-27T04:38:12.954" v="4441" actId="478"/>
          <ac:spMkLst>
            <pc:docMk/>
            <pc:sldMk cId="173912703" sldId="326"/>
            <ac:spMk id="5" creationId="{D46C4019-EF93-4916-9ABD-AC261B93C168}"/>
          </ac:spMkLst>
        </pc:spChg>
        <pc:spChg chg="del">
          <ac:chgData name="Nam Sungyup" userId="a0d42cc9-00b2-46c9-b6ef-ebb964a36678" providerId="ADAL" clId="{D8C43CC7-87E3-4D02-BE5F-00B428B57A36}" dt="2021-10-27T04:38:08.633" v="4438" actId="478"/>
          <ac:spMkLst>
            <pc:docMk/>
            <pc:sldMk cId="173912703" sldId="326"/>
            <ac:spMk id="6" creationId="{EE4C986F-A3FA-4CB1-AA7B-717F322C638B}"/>
          </ac:spMkLst>
        </pc:spChg>
        <pc:spChg chg="del">
          <ac:chgData name="Nam Sungyup" userId="a0d42cc9-00b2-46c9-b6ef-ebb964a36678" providerId="ADAL" clId="{D8C43CC7-87E3-4D02-BE5F-00B428B57A36}" dt="2021-10-27T04:35:41.817" v="4437" actId="478"/>
          <ac:spMkLst>
            <pc:docMk/>
            <pc:sldMk cId="173912703" sldId="326"/>
            <ac:spMk id="7" creationId="{E5A4DCAF-61F2-4E0A-8BC5-87C82FCBEA82}"/>
          </ac:spMkLst>
        </pc:spChg>
        <pc:spChg chg="del">
          <ac:chgData name="Nam Sungyup" userId="a0d42cc9-00b2-46c9-b6ef-ebb964a36678" providerId="ADAL" clId="{D8C43CC7-87E3-4D02-BE5F-00B428B57A36}" dt="2021-10-27T04:38:10.298" v="4439" actId="478"/>
          <ac:spMkLst>
            <pc:docMk/>
            <pc:sldMk cId="173912703" sldId="326"/>
            <ac:spMk id="8" creationId="{A6E4DCD6-B250-4C5C-85FD-A3EA06BC33A5}"/>
          </ac:spMkLst>
        </pc:spChg>
        <pc:spChg chg="add mod">
          <ac:chgData name="Nam Sungyup" userId="a0d42cc9-00b2-46c9-b6ef-ebb964a36678" providerId="ADAL" clId="{D8C43CC7-87E3-4D02-BE5F-00B428B57A36}" dt="2021-10-27T04:48:23.691" v="4459" actId="1076"/>
          <ac:spMkLst>
            <pc:docMk/>
            <pc:sldMk cId="173912703" sldId="326"/>
            <ac:spMk id="13" creationId="{44253B8F-AF86-4DE3-A5DF-61B8A4164797}"/>
          </ac:spMkLst>
        </pc:spChg>
        <pc:spChg chg="add mod">
          <ac:chgData name="Nam Sungyup" userId="a0d42cc9-00b2-46c9-b6ef-ebb964a36678" providerId="ADAL" clId="{D8C43CC7-87E3-4D02-BE5F-00B428B57A36}" dt="2021-10-27T04:48:35.308" v="4461" actId="1076"/>
          <ac:spMkLst>
            <pc:docMk/>
            <pc:sldMk cId="173912703" sldId="326"/>
            <ac:spMk id="14" creationId="{095620E1-EB3F-4F1F-B383-C241CCEC2F53}"/>
          </ac:spMkLst>
        </pc:spChg>
        <pc:spChg chg="add mod">
          <ac:chgData name="Nam Sungyup" userId="a0d42cc9-00b2-46c9-b6ef-ebb964a36678" providerId="ADAL" clId="{D8C43CC7-87E3-4D02-BE5F-00B428B57A36}" dt="2021-10-27T04:48:58.395" v="4465" actId="14100"/>
          <ac:spMkLst>
            <pc:docMk/>
            <pc:sldMk cId="173912703" sldId="326"/>
            <ac:spMk id="15" creationId="{2287D75B-2DA2-45F2-BA5F-73EC914C5AD6}"/>
          </ac:spMkLst>
        </pc:spChg>
        <pc:spChg chg="add mod">
          <ac:chgData name="Nam Sungyup" userId="a0d42cc9-00b2-46c9-b6ef-ebb964a36678" providerId="ADAL" clId="{D8C43CC7-87E3-4D02-BE5F-00B428B57A36}" dt="2021-10-27T04:49:37.946" v="4474" actId="14100"/>
          <ac:spMkLst>
            <pc:docMk/>
            <pc:sldMk cId="173912703" sldId="326"/>
            <ac:spMk id="16" creationId="{17E5A379-ABF6-4A22-B7E7-C622CA37FDDA}"/>
          </ac:spMkLst>
        </pc:spChg>
        <pc:grpChg chg="add mod">
          <ac:chgData name="Nam Sungyup" userId="a0d42cc9-00b2-46c9-b6ef-ebb964a36678" providerId="ADAL" clId="{D8C43CC7-87E3-4D02-BE5F-00B428B57A36}" dt="2021-10-27T04:49:23.283" v="4471" actId="164"/>
          <ac:grpSpMkLst>
            <pc:docMk/>
            <pc:sldMk cId="173912703" sldId="326"/>
            <ac:grpSpMk id="17" creationId="{872A0DA8-264E-42B6-95E3-A14A278B5D84}"/>
          </ac:grpSpMkLst>
        </pc:grpChg>
        <pc:picChg chg="add mod ord">
          <ac:chgData name="Nam Sungyup" userId="a0d42cc9-00b2-46c9-b6ef-ebb964a36678" providerId="ADAL" clId="{D8C43CC7-87E3-4D02-BE5F-00B428B57A36}" dt="2021-10-27T04:49:23.283" v="4471" actId="164"/>
          <ac:picMkLst>
            <pc:docMk/>
            <pc:sldMk cId="173912703" sldId="326"/>
            <ac:picMk id="10" creationId="{29438D6F-E1B9-4809-B36C-A6D77F997584}"/>
          </ac:picMkLst>
        </pc:picChg>
        <pc:picChg chg="add mod">
          <ac:chgData name="Nam Sungyup" userId="a0d42cc9-00b2-46c9-b6ef-ebb964a36678" providerId="ADAL" clId="{D8C43CC7-87E3-4D02-BE5F-00B428B57A36}" dt="2021-10-27T04:49:23.283" v="4471" actId="164"/>
          <ac:picMkLst>
            <pc:docMk/>
            <pc:sldMk cId="173912703" sldId="326"/>
            <ac:picMk id="12" creationId="{790C4B97-ED97-4555-8642-01E840313E0E}"/>
          </ac:picMkLst>
        </pc:picChg>
      </pc:sldChg>
      <pc:sldChg chg="add">
        <pc:chgData name="Nam Sungyup" userId="a0d42cc9-00b2-46c9-b6ef-ebb964a36678" providerId="ADAL" clId="{D8C43CC7-87E3-4D02-BE5F-00B428B57A36}" dt="2021-10-28T23:44:03.436" v="11263"/>
        <pc:sldMkLst>
          <pc:docMk/>
          <pc:sldMk cId="1390844113" sldId="326"/>
        </pc:sldMkLst>
      </pc:sldChg>
      <pc:sldChg chg="add">
        <pc:chgData name="Nam Sungyup" userId="a0d42cc9-00b2-46c9-b6ef-ebb964a36678" providerId="ADAL" clId="{D8C43CC7-87E3-4D02-BE5F-00B428B57A36}" dt="2021-10-28T23:45:08.679" v="11267"/>
        <pc:sldMkLst>
          <pc:docMk/>
          <pc:sldMk cId="368224864" sldId="327"/>
        </pc:sldMkLst>
      </pc:sldChg>
      <pc:sldChg chg="addSp delSp modSp add del mod">
        <pc:chgData name="Nam Sungyup" userId="a0d42cc9-00b2-46c9-b6ef-ebb964a36678" providerId="ADAL" clId="{D8C43CC7-87E3-4D02-BE5F-00B428B57A36}" dt="2021-10-28T23:45:03.851" v="11266" actId="2696"/>
        <pc:sldMkLst>
          <pc:docMk/>
          <pc:sldMk cId="4138343356" sldId="327"/>
        </pc:sldMkLst>
        <pc:spChg chg="mod">
          <ac:chgData name="Nam Sungyup" userId="a0d42cc9-00b2-46c9-b6ef-ebb964a36678" providerId="ADAL" clId="{D8C43CC7-87E3-4D02-BE5F-00B428B57A36}" dt="2021-10-27T11:29:33.166" v="4895" actId="20577"/>
          <ac:spMkLst>
            <pc:docMk/>
            <pc:sldMk cId="4138343356" sldId="327"/>
            <ac:spMk id="2" creationId="{61F95283-A75D-4C1F-A914-C14AC2F10369}"/>
          </ac:spMkLst>
        </pc:spChg>
        <pc:spChg chg="mod">
          <ac:chgData name="Nam Sungyup" userId="a0d42cc9-00b2-46c9-b6ef-ebb964a36678" providerId="ADAL" clId="{D8C43CC7-87E3-4D02-BE5F-00B428B57A36}" dt="2021-10-27T11:30:06.646" v="4907" actId="20577"/>
          <ac:spMkLst>
            <pc:docMk/>
            <pc:sldMk cId="4138343356" sldId="327"/>
            <ac:spMk id="3" creationId="{0C65064B-DD9C-4946-867E-A3CF8F2FEA9C}"/>
          </ac:spMkLst>
        </pc:spChg>
        <pc:spChg chg="add mod">
          <ac:chgData name="Nam Sungyup" userId="a0d42cc9-00b2-46c9-b6ef-ebb964a36678" providerId="ADAL" clId="{D8C43CC7-87E3-4D02-BE5F-00B428B57A36}" dt="2021-10-27T11:37:23.014" v="5089" actId="1038"/>
          <ac:spMkLst>
            <pc:docMk/>
            <pc:sldMk cId="4138343356" sldId="327"/>
            <ac:spMk id="6" creationId="{7EDB90F7-3F4C-45A1-BF62-BDD388908246}"/>
          </ac:spMkLst>
        </pc:spChg>
        <pc:spChg chg="del">
          <ac:chgData name="Nam Sungyup" userId="a0d42cc9-00b2-46c9-b6ef-ebb964a36678" providerId="ADAL" clId="{D8C43CC7-87E3-4D02-BE5F-00B428B57A36}" dt="2021-10-27T11:30:13.457" v="4910" actId="478"/>
          <ac:spMkLst>
            <pc:docMk/>
            <pc:sldMk cId="4138343356" sldId="327"/>
            <ac:spMk id="13" creationId="{44253B8F-AF86-4DE3-A5DF-61B8A4164797}"/>
          </ac:spMkLst>
        </pc:spChg>
        <pc:spChg chg="del">
          <ac:chgData name="Nam Sungyup" userId="a0d42cc9-00b2-46c9-b6ef-ebb964a36678" providerId="ADAL" clId="{D8C43CC7-87E3-4D02-BE5F-00B428B57A36}" dt="2021-10-27T11:30:11.929" v="4909" actId="478"/>
          <ac:spMkLst>
            <pc:docMk/>
            <pc:sldMk cId="4138343356" sldId="327"/>
            <ac:spMk id="14" creationId="{095620E1-EB3F-4F1F-B383-C241CCEC2F53}"/>
          </ac:spMkLst>
        </pc:spChg>
        <pc:spChg chg="mod ord">
          <ac:chgData name="Nam Sungyup" userId="a0d42cc9-00b2-46c9-b6ef-ebb964a36678" providerId="ADAL" clId="{D8C43CC7-87E3-4D02-BE5F-00B428B57A36}" dt="2021-10-27T11:37:23.014" v="5089" actId="1038"/>
          <ac:spMkLst>
            <pc:docMk/>
            <pc:sldMk cId="4138343356" sldId="327"/>
            <ac:spMk id="15" creationId="{2287D75B-2DA2-45F2-BA5F-73EC914C5AD6}"/>
          </ac:spMkLst>
        </pc:spChg>
        <pc:spChg chg="mod ord">
          <ac:chgData name="Nam Sungyup" userId="a0d42cc9-00b2-46c9-b6ef-ebb964a36678" providerId="ADAL" clId="{D8C43CC7-87E3-4D02-BE5F-00B428B57A36}" dt="2021-10-27T11:37:23.014" v="5089" actId="1038"/>
          <ac:spMkLst>
            <pc:docMk/>
            <pc:sldMk cId="4138343356" sldId="327"/>
            <ac:spMk id="16" creationId="{17E5A379-ABF6-4A22-B7E7-C622CA37FDDA}"/>
          </ac:spMkLst>
        </pc:spChg>
        <pc:grpChg chg="del">
          <ac:chgData name="Nam Sungyup" userId="a0d42cc9-00b2-46c9-b6ef-ebb964a36678" providerId="ADAL" clId="{D8C43CC7-87E3-4D02-BE5F-00B428B57A36}" dt="2021-10-27T11:29:24.128" v="4877" actId="478"/>
          <ac:grpSpMkLst>
            <pc:docMk/>
            <pc:sldMk cId="4138343356" sldId="327"/>
            <ac:grpSpMk id="17" creationId="{872A0DA8-264E-42B6-95E3-A14A278B5D84}"/>
          </ac:grpSpMkLst>
        </pc:grpChg>
        <pc:picChg chg="add del">
          <ac:chgData name="Nam Sungyup" userId="a0d42cc9-00b2-46c9-b6ef-ebb964a36678" providerId="ADAL" clId="{D8C43CC7-87E3-4D02-BE5F-00B428B57A36}" dt="2021-10-27T11:30:50.861" v="4912" actId="478"/>
          <ac:picMkLst>
            <pc:docMk/>
            <pc:sldMk cId="4138343356" sldId="327"/>
            <ac:picMk id="5" creationId="{0B6E60C4-6388-4BCF-BF4B-A8367DB694FC}"/>
          </ac:picMkLst>
        </pc:picChg>
      </pc:sldChg>
      <pc:sldChg chg="add">
        <pc:chgData name="Nam Sungyup" userId="a0d42cc9-00b2-46c9-b6ef-ebb964a36678" providerId="ADAL" clId="{D8C43CC7-87E3-4D02-BE5F-00B428B57A36}" dt="2021-10-28T23:45:08.679" v="11267"/>
        <pc:sldMkLst>
          <pc:docMk/>
          <pc:sldMk cId="195670343" sldId="328"/>
        </pc:sldMkLst>
      </pc:sldChg>
      <pc:sldChg chg="modSp add del mod">
        <pc:chgData name="Nam Sungyup" userId="a0d42cc9-00b2-46c9-b6ef-ebb964a36678" providerId="ADAL" clId="{D8C43CC7-87E3-4D02-BE5F-00B428B57A36}" dt="2021-10-28T23:45:03.851" v="11266" actId="2696"/>
        <pc:sldMkLst>
          <pc:docMk/>
          <pc:sldMk cId="2323073421" sldId="328"/>
        </pc:sldMkLst>
        <pc:spChg chg="mod">
          <ac:chgData name="Nam Sungyup" userId="a0d42cc9-00b2-46c9-b6ef-ebb964a36678" providerId="ADAL" clId="{D8C43CC7-87E3-4D02-BE5F-00B428B57A36}" dt="2021-10-27T11:38:22.790" v="5138" actId="20577"/>
          <ac:spMkLst>
            <pc:docMk/>
            <pc:sldMk cId="2323073421" sldId="328"/>
            <ac:spMk id="4" creationId="{71FD81A7-18AC-4A6C-8310-222238AFD6DE}"/>
          </ac:spMkLst>
        </pc:spChg>
        <pc:spChg chg="mod">
          <ac:chgData name="Nam Sungyup" userId="a0d42cc9-00b2-46c9-b6ef-ebb964a36678" providerId="ADAL" clId="{D8C43CC7-87E3-4D02-BE5F-00B428B57A36}" dt="2021-10-27T11:38:13.701" v="5120" actId="20577"/>
          <ac:spMkLst>
            <pc:docMk/>
            <pc:sldMk cId="2323073421" sldId="328"/>
            <ac:spMk id="7" creationId="{E30BF67D-880B-4B90-B76B-8670FB2AF12C}"/>
          </ac:spMkLst>
        </pc:spChg>
        <pc:graphicFrameChg chg="modGraphic">
          <ac:chgData name="Nam Sungyup" userId="a0d42cc9-00b2-46c9-b6ef-ebb964a36678" providerId="ADAL" clId="{D8C43CC7-87E3-4D02-BE5F-00B428B57A36}" dt="2021-10-27T11:38:10.133" v="5118" actId="20577"/>
          <ac:graphicFrameMkLst>
            <pc:docMk/>
            <pc:sldMk cId="2323073421" sldId="328"/>
            <ac:graphicFrameMk id="2" creationId="{E0554D24-5FFF-4413-A691-8B4AA65473FF}"/>
          </ac:graphicFrameMkLst>
        </pc:graphicFrameChg>
      </pc:sldChg>
      <pc:sldChg chg="addSp delSp modSp add mod">
        <pc:chgData name="Nam Sungyup" userId="a0d42cc9-00b2-46c9-b6ef-ebb964a36678" providerId="ADAL" clId="{D8C43CC7-87E3-4D02-BE5F-00B428B57A36}" dt="2021-10-27T23:44:28.187" v="6749" actId="14100"/>
        <pc:sldMkLst>
          <pc:docMk/>
          <pc:sldMk cId="1734878911" sldId="329"/>
        </pc:sldMkLst>
        <pc:spChg chg="mod">
          <ac:chgData name="Nam Sungyup" userId="a0d42cc9-00b2-46c9-b6ef-ebb964a36678" providerId="ADAL" clId="{D8C43CC7-87E3-4D02-BE5F-00B428B57A36}" dt="2021-10-27T23:16:11.241" v="5891" actId="20577"/>
          <ac:spMkLst>
            <pc:docMk/>
            <pc:sldMk cId="1734878911" sldId="329"/>
            <ac:spMk id="2" creationId="{61F95283-A75D-4C1F-A914-C14AC2F10369}"/>
          </ac:spMkLst>
        </pc:spChg>
        <pc:spChg chg="mod">
          <ac:chgData name="Nam Sungyup" userId="a0d42cc9-00b2-46c9-b6ef-ebb964a36678" providerId="ADAL" clId="{D8C43CC7-87E3-4D02-BE5F-00B428B57A36}" dt="2021-10-27T23:33:57.081" v="6043" actId="20577"/>
          <ac:spMkLst>
            <pc:docMk/>
            <pc:sldMk cId="1734878911" sldId="329"/>
            <ac:spMk id="3" creationId="{0C65064B-DD9C-4946-867E-A3CF8F2FEA9C}"/>
          </ac:spMkLst>
        </pc:spChg>
        <pc:spChg chg="add mod">
          <ac:chgData name="Nam Sungyup" userId="a0d42cc9-00b2-46c9-b6ef-ebb964a36678" providerId="ADAL" clId="{D8C43CC7-87E3-4D02-BE5F-00B428B57A36}" dt="2021-10-27T23:39:18.170" v="6070" actId="14100"/>
          <ac:spMkLst>
            <pc:docMk/>
            <pc:sldMk cId="1734878911" sldId="329"/>
            <ac:spMk id="4" creationId="{C8C8A676-6A90-4ECA-B4AA-B09EE3F7D410}"/>
          </ac:spMkLst>
        </pc:spChg>
        <pc:spChg chg="add mod">
          <ac:chgData name="Nam Sungyup" userId="a0d42cc9-00b2-46c9-b6ef-ebb964a36678" providerId="ADAL" clId="{D8C43CC7-87E3-4D02-BE5F-00B428B57A36}" dt="2021-10-27T23:42:19.397" v="6435" actId="207"/>
          <ac:spMkLst>
            <pc:docMk/>
            <pc:sldMk cId="1734878911" sldId="329"/>
            <ac:spMk id="5" creationId="{A868C49B-678E-411E-8F36-F4BCB845FCFB}"/>
          </ac:spMkLst>
        </pc:spChg>
        <pc:spChg chg="del">
          <ac:chgData name="Nam Sungyup" userId="a0d42cc9-00b2-46c9-b6ef-ebb964a36678" providerId="ADAL" clId="{D8C43CC7-87E3-4D02-BE5F-00B428B57A36}" dt="2021-10-27T23:37:51.939" v="6044" actId="478"/>
          <ac:spMkLst>
            <pc:docMk/>
            <pc:sldMk cId="1734878911" sldId="329"/>
            <ac:spMk id="6" creationId="{7EDB90F7-3F4C-45A1-BF62-BDD388908246}"/>
          </ac:spMkLst>
        </pc:spChg>
        <pc:spChg chg="add mod">
          <ac:chgData name="Nam Sungyup" userId="a0d42cc9-00b2-46c9-b6ef-ebb964a36678" providerId="ADAL" clId="{D8C43CC7-87E3-4D02-BE5F-00B428B57A36}" dt="2021-10-27T23:44:28.187" v="6749" actId="14100"/>
          <ac:spMkLst>
            <pc:docMk/>
            <pc:sldMk cId="1734878911" sldId="329"/>
            <ac:spMk id="9" creationId="{639B434B-1AE7-4AC0-B146-C7DF849C3BEB}"/>
          </ac:spMkLst>
        </pc:spChg>
        <pc:spChg chg="add mod">
          <ac:chgData name="Nam Sungyup" userId="a0d42cc9-00b2-46c9-b6ef-ebb964a36678" providerId="ADAL" clId="{D8C43CC7-87E3-4D02-BE5F-00B428B57A36}" dt="2021-10-27T23:42:42.705" v="6464" actId="20577"/>
          <ac:spMkLst>
            <pc:docMk/>
            <pc:sldMk cId="1734878911" sldId="329"/>
            <ac:spMk id="10" creationId="{5EB80937-9530-41A7-BA68-74771C908237}"/>
          </ac:spMkLst>
        </pc:spChg>
        <pc:spChg chg="add mod">
          <ac:chgData name="Nam Sungyup" userId="a0d42cc9-00b2-46c9-b6ef-ebb964a36678" providerId="ADAL" clId="{D8C43CC7-87E3-4D02-BE5F-00B428B57A36}" dt="2021-10-27T23:44:18.921" v="6748" actId="20577"/>
          <ac:spMkLst>
            <pc:docMk/>
            <pc:sldMk cId="1734878911" sldId="329"/>
            <ac:spMk id="11" creationId="{E39D45EA-D1B1-4D7A-8138-D96B1D9F19A4}"/>
          </ac:spMkLst>
        </pc:spChg>
        <pc:spChg chg="mod">
          <ac:chgData name="Nam Sungyup" userId="a0d42cc9-00b2-46c9-b6ef-ebb964a36678" providerId="ADAL" clId="{D8C43CC7-87E3-4D02-BE5F-00B428B57A36}" dt="2021-10-27T23:41:57.420" v="6432" actId="14100"/>
          <ac:spMkLst>
            <pc:docMk/>
            <pc:sldMk cId="1734878911" sldId="329"/>
            <ac:spMk id="15" creationId="{2287D75B-2DA2-45F2-BA5F-73EC914C5AD6}"/>
          </ac:spMkLst>
        </pc:spChg>
        <pc:spChg chg="del mod">
          <ac:chgData name="Nam Sungyup" userId="a0d42cc9-00b2-46c9-b6ef-ebb964a36678" providerId="ADAL" clId="{D8C43CC7-87E3-4D02-BE5F-00B428B57A36}" dt="2021-10-27T23:42:04.085" v="6433" actId="478"/>
          <ac:spMkLst>
            <pc:docMk/>
            <pc:sldMk cId="1734878911" sldId="329"/>
            <ac:spMk id="16" creationId="{17E5A379-ABF6-4A22-B7E7-C622CA37FDDA}"/>
          </ac:spMkLst>
        </pc:spChg>
      </pc:sldChg>
      <pc:sldChg chg="addSp delSp modSp add mod">
        <pc:chgData name="Nam Sungyup" userId="a0d42cc9-00b2-46c9-b6ef-ebb964a36678" providerId="ADAL" clId="{D8C43CC7-87E3-4D02-BE5F-00B428B57A36}" dt="2021-10-31T11:22:18.881" v="14612" actId="20577"/>
        <pc:sldMkLst>
          <pc:docMk/>
          <pc:sldMk cId="2659140505" sldId="330"/>
        </pc:sldMkLst>
        <pc:spChg chg="mod">
          <ac:chgData name="Nam Sungyup" userId="a0d42cc9-00b2-46c9-b6ef-ebb964a36678" providerId="ADAL" clId="{D8C43CC7-87E3-4D02-BE5F-00B428B57A36}" dt="2021-10-27T23:47:58.488" v="6780" actId="20577"/>
          <ac:spMkLst>
            <pc:docMk/>
            <pc:sldMk cId="2659140505" sldId="330"/>
            <ac:spMk id="3" creationId="{0C65064B-DD9C-4946-867E-A3CF8F2FEA9C}"/>
          </ac:spMkLst>
        </pc:spChg>
        <pc:spChg chg="mod">
          <ac:chgData name="Nam Sungyup" userId="a0d42cc9-00b2-46c9-b6ef-ebb964a36678" providerId="ADAL" clId="{D8C43CC7-87E3-4D02-BE5F-00B428B57A36}" dt="2021-10-27T23:48:16.288" v="6795" actId="20577"/>
          <ac:spMkLst>
            <pc:docMk/>
            <pc:sldMk cId="2659140505" sldId="330"/>
            <ac:spMk id="4" creationId="{C8C8A676-6A90-4ECA-B4AA-B09EE3F7D410}"/>
          </ac:spMkLst>
        </pc:spChg>
        <pc:spChg chg="mod">
          <ac:chgData name="Nam Sungyup" userId="a0d42cc9-00b2-46c9-b6ef-ebb964a36678" providerId="ADAL" clId="{D8C43CC7-87E3-4D02-BE5F-00B428B57A36}" dt="2021-10-31T11:22:18.881" v="14612" actId="20577"/>
          <ac:spMkLst>
            <pc:docMk/>
            <pc:sldMk cId="2659140505" sldId="330"/>
            <ac:spMk id="5" creationId="{A868C49B-678E-411E-8F36-F4BCB845FCFB}"/>
          </ac:spMkLst>
        </pc:spChg>
        <pc:spChg chg="add del mod">
          <ac:chgData name="Nam Sungyup" userId="a0d42cc9-00b2-46c9-b6ef-ebb964a36678" providerId="ADAL" clId="{D8C43CC7-87E3-4D02-BE5F-00B428B57A36}" dt="2021-10-28T10:04:32.733" v="7243" actId="14100"/>
          <ac:spMkLst>
            <pc:docMk/>
            <pc:sldMk cId="2659140505" sldId="330"/>
            <ac:spMk id="9" creationId="{639B434B-1AE7-4AC0-B146-C7DF849C3BEB}"/>
          </ac:spMkLst>
        </pc:spChg>
        <pc:spChg chg="mod">
          <ac:chgData name="Nam Sungyup" userId="a0d42cc9-00b2-46c9-b6ef-ebb964a36678" providerId="ADAL" clId="{D8C43CC7-87E3-4D02-BE5F-00B428B57A36}" dt="2021-10-28T10:04:28.662" v="7242" actId="14100"/>
          <ac:spMkLst>
            <pc:docMk/>
            <pc:sldMk cId="2659140505" sldId="330"/>
            <ac:spMk id="10" creationId="{5EB80937-9530-41A7-BA68-74771C908237}"/>
          </ac:spMkLst>
        </pc:spChg>
        <pc:spChg chg="del mod">
          <ac:chgData name="Nam Sungyup" userId="a0d42cc9-00b2-46c9-b6ef-ebb964a36678" providerId="ADAL" clId="{D8C43CC7-87E3-4D02-BE5F-00B428B57A36}" dt="2021-10-28T10:00:20.229" v="7192" actId="478"/>
          <ac:spMkLst>
            <pc:docMk/>
            <pc:sldMk cId="2659140505" sldId="330"/>
            <ac:spMk id="11" creationId="{E39D45EA-D1B1-4D7A-8138-D96B1D9F19A4}"/>
          </ac:spMkLst>
        </pc:spChg>
        <pc:spChg chg="mod">
          <ac:chgData name="Nam Sungyup" userId="a0d42cc9-00b2-46c9-b6ef-ebb964a36678" providerId="ADAL" clId="{D8C43CC7-87E3-4D02-BE5F-00B428B57A36}" dt="2021-10-28T09:59:48.995" v="7182" actId="14100"/>
          <ac:spMkLst>
            <pc:docMk/>
            <pc:sldMk cId="2659140505" sldId="330"/>
            <ac:spMk id="15" creationId="{2287D75B-2DA2-45F2-BA5F-73EC914C5AD6}"/>
          </ac:spMkLst>
        </pc:spChg>
        <pc:picChg chg="add mod">
          <ac:chgData name="Nam Sungyup" userId="a0d42cc9-00b2-46c9-b6ef-ebb964a36678" providerId="ADAL" clId="{D8C43CC7-87E3-4D02-BE5F-00B428B57A36}" dt="2021-10-28T10:04:56.909" v="7252" actId="1076"/>
          <ac:picMkLst>
            <pc:docMk/>
            <pc:sldMk cId="2659140505" sldId="330"/>
            <ac:picMk id="7" creationId="{CC78B470-5D66-4238-A411-7B55214ABD94}"/>
          </ac:picMkLst>
        </pc:picChg>
        <pc:picChg chg="add mod">
          <ac:chgData name="Nam Sungyup" userId="a0d42cc9-00b2-46c9-b6ef-ebb964a36678" providerId="ADAL" clId="{D8C43CC7-87E3-4D02-BE5F-00B428B57A36}" dt="2021-10-28T10:04:53.053" v="7250" actId="1076"/>
          <ac:picMkLst>
            <pc:docMk/>
            <pc:sldMk cId="2659140505" sldId="330"/>
            <ac:picMk id="12" creationId="{82B51BDE-C17D-49F2-A82B-1A4C618E2A38}"/>
          </ac:picMkLst>
        </pc:picChg>
        <pc:picChg chg="add del mod">
          <ac:chgData name="Nam Sungyup" userId="a0d42cc9-00b2-46c9-b6ef-ebb964a36678" providerId="ADAL" clId="{D8C43CC7-87E3-4D02-BE5F-00B428B57A36}" dt="2021-10-28T10:04:02.203" v="7211" actId="478"/>
          <ac:picMkLst>
            <pc:docMk/>
            <pc:sldMk cId="2659140505" sldId="330"/>
            <ac:picMk id="14" creationId="{9C055522-8DE4-4D39-A7DD-CA745C871019}"/>
          </ac:picMkLst>
        </pc:picChg>
        <pc:picChg chg="add mod">
          <ac:chgData name="Nam Sungyup" userId="a0d42cc9-00b2-46c9-b6ef-ebb964a36678" providerId="ADAL" clId="{D8C43CC7-87E3-4D02-BE5F-00B428B57A36}" dt="2021-10-28T10:04:36.790" v="7244" actId="1076"/>
          <ac:picMkLst>
            <pc:docMk/>
            <pc:sldMk cId="2659140505" sldId="330"/>
            <ac:picMk id="17" creationId="{1A7C76FE-17E1-464A-966A-A94EC3820EDB}"/>
          </ac:picMkLst>
        </pc:picChg>
      </pc:sldChg>
      <pc:sldChg chg="addSp delSp modSp add mod">
        <pc:chgData name="Nam Sungyup" userId="a0d42cc9-00b2-46c9-b6ef-ebb964a36678" providerId="ADAL" clId="{D8C43CC7-87E3-4D02-BE5F-00B428B57A36}" dt="2021-10-28T10:39:53.579" v="8088" actId="1035"/>
        <pc:sldMkLst>
          <pc:docMk/>
          <pc:sldMk cId="2516554348" sldId="331"/>
        </pc:sldMkLst>
        <pc:spChg chg="mod">
          <ac:chgData name="Nam Sungyup" userId="a0d42cc9-00b2-46c9-b6ef-ebb964a36678" providerId="ADAL" clId="{D8C43CC7-87E3-4D02-BE5F-00B428B57A36}" dt="2021-10-28T10:05:24.163" v="7262" actId="20577"/>
          <ac:spMkLst>
            <pc:docMk/>
            <pc:sldMk cId="2516554348" sldId="331"/>
            <ac:spMk id="3" creationId="{0C65064B-DD9C-4946-867E-A3CF8F2FEA9C}"/>
          </ac:spMkLst>
        </pc:spChg>
        <pc:spChg chg="mod">
          <ac:chgData name="Nam Sungyup" userId="a0d42cc9-00b2-46c9-b6ef-ebb964a36678" providerId="ADAL" clId="{D8C43CC7-87E3-4D02-BE5F-00B428B57A36}" dt="2021-10-28T10:39:53.579" v="8088" actId="1035"/>
          <ac:spMkLst>
            <pc:docMk/>
            <pc:sldMk cId="2516554348" sldId="331"/>
            <ac:spMk id="4" creationId="{C8C8A676-6A90-4ECA-B4AA-B09EE3F7D410}"/>
          </ac:spMkLst>
        </pc:spChg>
        <pc:spChg chg="mod">
          <ac:chgData name="Nam Sungyup" userId="a0d42cc9-00b2-46c9-b6ef-ebb964a36678" providerId="ADAL" clId="{D8C43CC7-87E3-4D02-BE5F-00B428B57A36}" dt="2021-10-28T10:39:53.579" v="8088" actId="1035"/>
          <ac:spMkLst>
            <pc:docMk/>
            <pc:sldMk cId="2516554348" sldId="331"/>
            <ac:spMk id="5" creationId="{A868C49B-678E-411E-8F36-F4BCB845FCFB}"/>
          </ac:spMkLst>
        </pc:spChg>
        <pc:spChg chg="mod">
          <ac:chgData name="Nam Sungyup" userId="a0d42cc9-00b2-46c9-b6ef-ebb964a36678" providerId="ADAL" clId="{D8C43CC7-87E3-4D02-BE5F-00B428B57A36}" dt="2021-10-28T10:33:53.783" v="7659" actId="14100"/>
          <ac:spMkLst>
            <pc:docMk/>
            <pc:sldMk cId="2516554348" sldId="331"/>
            <ac:spMk id="9" creationId="{639B434B-1AE7-4AC0-B146-C7DF849C3BEB}"/>
          </ac:spMkLst>
        </pc:spChg>
        <pc:spChg chg="mod">
          <ac:chgData name="Nam Sungyup" userId="a0d42cc9-00b2-46c9-b6ef-ebb964a36678" providerId="ADAL" clId="{D8C43CC7-87E3-4D02-BE5F-00B428B57A36}" dt="2021-10-28T10:25:16.941" v="7658" actId="14100"/>
          <ac:spMkLst>
            <pc:docMk/>
            <pc:sldMk cId="2516554348" sldId="331"/>
            <ac:spMk id="10" creationId="{5EB80937-9530-41A7-BA68-74771C908237}"/>
          </ac:spMkLst>
        </pc:spChg>
        <pc:spChg chg="add mod">
          <ac:chgData name="Nam Sungyup" userId="a0d42cc9-00b2-46c9-b6ef-ebb964a36678" providerId="ADAL" clId="{D8C43CC7-87E3-4D02-BE5F-00B428B57A36}" dt="2021-10-28T10:37:05.317" v="7969" actId="20577"/>
          <ac:spMkLst>
            <pc:docMk/>
            <pc:sldMk cId="2516554348" sldId="331"/>
            <ac:spMk id="11" creationId="{1C78F0A9-B4F1-4591-AD1F-A4CCC104B54B}"/>
          </ac:spMkLst>
        </pc:spChg>
        <pc:spChg chg="add mod">
          <ac:chgData name="Nam Sungyup" userId="a0d42cc9-00b2-46c9-b6ef-ebb964a36678" providerId="ADAL" clId="{D8C43CC7-87E3-4D02-BE5F-00B428B57A36}" dt="2021-10-28T10:35:11.307" v="7919" actId="20577"/>
          <ac:spMkLst>
            <pc:docMk/>
            <pc:sldMk cId="2516554348" sldId="331"/>
            <ac:spMk id="13" creationId="{74B8E4D2-5348-4FB3-B132-8FC9BD14E7AF}"/>
          </ac:spMkLst>
        </pc:spChg>
        <pc:spChg chg="mod">
          <ac:chgData name="Nam Sungyup" userId="a0d42cc9-00b2-46c9-b6ef-ebb964a36678" providerId="ADAL" clId="{D8C43CC7-87E3-4D02-BE5F-00B428B57A36}" dt="2021-10-28T10:39:53.579" v="8088" actId="1035"/>
          <ac:spMkLst>
            <pc:docMk/>
            <pc:sldMk cId="2516554348" sldId="331"/>
            <ac:spMk id="15" creationId="{2287D75B-2DA2-45F2-BA5F-73EC914C5AD6}"/>
          </ac:spMkLst>
        </pc:spChg>
        <pc:picChg chg="del">
          <ac:chgData name="Nam Sungyup" userId="a0d42cc9-00b2-46c9-b6ef-ebb964a36678" providerId="ADAL" clId="{D8C43CC7-87E3-4D02-BE5F-00B428B57A36}" dt="2021-10-28T10:24:44.547" v="7585" actId="478"/>
          <ac:picMkLst>
            <pc:docMk/>
            <pc:sldMk cId="2516554348" sldId="331"/>
            <ac:picMk id="7" creationId="{CC78B470-5D66-4238-A411-7B55214ABD94}"/>
          </ac:picMkLst>
        </pc:picChg>
        <pc:picChg chg="add mod">
          <ac:chgData name="Nam Sungyup" userId="a0d42cc9-00b2-46c9-b6ef-ebb964a36678" providerId="ADAL" clId="{D8C43CC7-87E3-4D02-BE5F-00B428B57A36}" dt="2021-10-28T10:36:21.630" v="7926" actId="1076"/>
          <ac:picMkLst>
            <pc:docMk/>
            <pc:sldMk cId="2516554348" sldId="331"/>
            <ac:picMk id="8" creationId="{D11DB1B4-4DFA-4636-9C88-923FB0F7C2D7}"/>
          </ac:picMkLst>
        </pc:picChg>
        <pc:picChg chg="del">
          <ac:chgData name="Nam Sungyup" userId="a0d42cc9-00b2-46c9-b6ef-ebb964a36678" providerId="ADAL" clId="{D8C43CC7-87E3-4D02-BE5F-00B428B57A36}" dt="2021-10-28T10:24:45.428" v="7586" actId="478"/>
          <ac:picMkLst>
            <pc:docMk/>
            <pc:sldMk cId="2516554348" sldId="331"/>
            <ac:picMk id="12" creationId="{82B51BDE-C17D-49F2-A82B-1A4C618E2A38}"/>
          </ac:picMkLst>
        </pc:picChg>
        <pc:picChg chg="del">
          <ac:chgData name="Nam Sungyup" userId="a0d42cc9-00b2-46c9-b6ef-ebb964a36678" providerId="ADAL" clId="{D8C43CC7-87E3-4D02-BE5F-00B428B57A36}" dt="2021-10-28T10:24:43.532" v="7584" actId="478"/>
          <ac:picMkLst>
            <pc:docMk/>
            <pc:sldMk cId="2516554348" sldId="331"/>
            <ac:picMk id="17" creationId="{1A7C76FE-17E1-464A-966A-A94EC3820EDB}"/>
          </ac:picMkLst>
        </pc:picChg>
        <pc:cxnChg chg="add mod">
          <ac:chgData name="Nam Sungyup" userId="a0d42cc9-00b2-46c9-b6ef-ebb964a36678" providerId="ADAL" clId="{D8C43CC7-87E3-4D02-BE5F-00B428B57A36}" dt="2021-10-28T10:37:55.043" v="7980" actId="1036"/>
          <ac:cxnSpMkLst>
            <pc:docMk/>
            <pc:sldMk cId="2516554348" sldId="331"/>
            <ac:cxnSpMk id="16" creationId="{0FD46C90-DF87-4DE8-96ED-18BA6822AA3B}"/>
          </ac:cxnSpMkLst>
        </pc:cxnChg>
      </pc:sldChg>
      <pc:sldChg chg="addSp delSp modSp add mod">
        <pc:chgData name="Nam Sungyup" userId="a0d42cc9-00b2-46c9-b6ef-ebb964a36678" providerId="ADAL" clId="{D8C43CC7-87E3-4D02-BE5F-00B428B57A36}" dt="2021-10-28T11:01:52.028" v="8942" actId="20577"/>
        <pc:sldMkLst>
          <pc:docMk/>
          <pc:sldMk cId="1737618445" sldId="332"/>
        </pc:sldMkLst>
        <pc:spChg chg="del">
          <ac:chgData name="Nam Sungyup" userId="a0d42cc9-00b2-46c9-b6ef-ebb964a36678" providerId="ADAL" clId="{D8C43CC7-87E3-4D02-BE5F-00B428B57A36}" dt="2021-10-28T11:00:38.735" v="8898" actId="478"/>
          <ac:spMkLst>
            <pc:docMk/>
            <pc:sldMk cId="1737618445" sldId="332"/>
            <ac:spMk id="3" creationId="{0C65064B-DD9C-4946-867E-A3CF8F2FEA9C}"/>
          </ac:spMkLst>
        </pc:spChg>
        <pc:spChg chg="del">
          <ac:chgData name="Nam Sungyup" userId="a0d42cc9-00b2-46c9-b6ef-ebb964a36678" providerId="ADAL" clId="{D8C43CC7-87E3-4D02-BE5F-00B428B57A36}" dt="2021-10-28T10:38:19.374" v="7982" actId="478"/>
          <ac:spMkLst>
            <pc:docMk/>
            <pc:sldMk cId="1737618445" sldId="332"/>
            <ac:spMk id="4" creationId="{C8C8A676-6A90-4ECA-B4AA-B09EE3F7D410}"/>
          </ac:spMkLst>
        </pc:spChg>
        <pc:spChg chg="mod">
          <ac:chgData name="Nam Sungyup" userId="a0d42cc9-00b2-46c9-b6ef-ebb964a36678" providerId="ADAL" clId="{D8C43CC7-87E3-4D02-BE5F-00B428B57A36}" dt="2021-10-28T10:46:32.071" v="8271" actId="14100"/>
          <ac:spMkLst>
            <pc:docMk/>
            <pc:sldMk cId="1737618445" sldId="332"/>
            <ac:spMk id="5" creationId="{A868C49B-678E-411E-8F36-F4BCB845FCFB}"/>
          </ac:spMkLst>
        </pc:spChg>
        <pc:spChg chg="mod">
          <ac:chgData name="Nam Sungyup" userId="a0d42cc9-00b2-46c9-b6ef-ebb964a36678" providerId="ADAL" clId="{D8C43CC7-87E3-4D02-BE5F-00B428B57A36}" dt="2021-10-28T10:47:38.126" v="8286" actId="1076"/>
          <ac:spMkLst>
            <pc:docMk/>
            <pc:sldMk cId="1737618445" sldId="332"/>
            <ac:spMk id="9" creationId="{639B434B-1AE7-4AC0-B146-C7DF849C3BEB}"/>
          </ac:spMkLst>
        </pc:spChg>
        <pc:spChg chg="mod">
          <ac:chgData name="Nam Sungyup" userId="a0d42cc9-00b2-46c9-b6ef-ebb964a36678" providerId="ADAL" clId="{D8C43CC7-87E3-4D02-BE5F-00B428B57A36}" dt="2021-10-28T11:01:52.028" v="8942" actId="20577"/>
          <ac:spMkLst>
            <pc:docMk/>
            <pc:sldMk cId="1737618445" sldId="332"/>
            <ac:spMk id="10" creationId="{5EB80937-9530-41A7-BA68-74771C908237}"/>
          </ac:spMkLst>
        </pc:spChg>
        <pc:spChg chg="del">
          <ac:chgData name="Nam Sungyup" userId="a0d42cc9-00b2-46c9-b6ef-ebb964a36678" providerId="ADAL" clId="{D8C43CC7-87E3-4D02-BE5F-00B428B57A36}" dt="2021-10-28T10:47:23.092" v="8283" actId="478"/>
          <ac:spMkLst>
            <pc:docMk/>
            <pc:sldMk cId="1737618445" sldId="332"/>
            <ac:spMk id="11" creationId="{1C78F0A9-B4F1-4591-AD1F-A4CCC104B54B}"/>
          </ac:spMkLst>
        </pc:spChg>
        <pc:spChg chg="mod">
          <ac:chgData name="Nam Sungyup" userId="a0d42cc9-00b2-46c9-b6ef-ebb964a36678" providerId="ADAL" clId="{D8C43CC7-87E3-4D02-BE5F-00B428B57A36}" dt="2021-10-28T10:53:29.234" v="8478" actId="207"/>
          <ac:spMkLst>
            <pc:docMk/>
            <pc:sldMk cId="1737618445" sldId="332"/>
            <ac:spMk id="13" creationId="{74B8E4D2-5348-4FB3-B132-8FC9BD14E7AF}"/>
          </ac:spMkLst>
        </pc:spChg>
        <pc:spChg chg="add mod">
          <ac:chgData name="Nam Sungyup" userId="a0d42cc9-00b2-46c9-b6ef-ebb964a36678" providerId="ADAL" clId="{D8C43CC7-87E3-4D02-BE5F-00B428B57A36}" dt="2021-10-28T10:39:44.269" v="8079" actId="1035"/>
          <ac:spMkLst>
            <pc:docMk/>
            <pc:sldMk cId="1737618445" sldId="332"/>
            <ac:spMk id="14" creationId="{B115BCCD-DC6B-414C-9F3C-D29C118A91D4}"/>
          </ac:spMkLst>
        </pc:spChg>
        <pc:spChg chg="mod">
          <ac:chgData name="Nam Sungyup" userId="a0d42cc9-00b2-46c9-b6ef-ebb964a36678" providerId="ADAL" clId="{D8C43CC7-87E3-4D02-BE5F-00B428B57A36}" dt="2021-10-28T10:47:44.413" v="8288" actId="14100"/>
          <ac:spMkLst>
            <pc:docMk/>
            <pc:sldMk cId="1737618445" sldId="332"/>
            <ac:spMk id="15" creationId="{2287D75B-2DA2-45F2-BA5F-73EC914C5AD6}"/>
          </ac:spMkLst>
        </pc:spChg>
        <pc:spChg chg="add mod">
          <ac:chgData name="Nam Sungyup" userId="a0d42cc9-00b2-46c9-b6ef-ebb964a36678" providerId="ADAL" clId="{D8C43CC7-87E3-4D02-BE5F-00B428B57A36}" dt="2021-10-28T10:56:56.447" v="8893" actId="207"/>
          <ac:spMkLst>
            <pc:docMk/>
            <pc:sldMk cId="1737618445" sldId="332"/>
            <ac:spMk id="17" creationId="{11B41E6C-7183-46EF-9E2A-F591672E24CD}"/>
          </ac:spMkLst>
        </pc:spChg>
        <pc:spChg chg="add del mod">
          <ac:chgData name="Nam Sungyup" userId="a0d42cc9-00b2-46c9-b6ef-ebb964a36678" providerId="ADAL" clId="{D8C43CC7-87E3-4D02-BE5F-00B428B57A36}" dt="2021-10-28T11:00:41.165" v="8899" actId="478"/>
          <ac:spMkLst>
            <pc:docMk/>
            <pc:sldMk cId="1737618445" sldId="332"/>
            <ac:spMk id="18" creationId="{237D22D7-6BDD-4CCA-989F-A03058724E90}"/>
          </ac:spMkLst>
        </pc:spChg>
        <pc:picChg chg="add mod">
          <ac:chgData name="Nam Sungyup" userId="a0d42cc9-00b2-46c9-b6ef-ebb964a36678" providerId="ADAL" clId="{D8C43CC7-87E3-4D02-BE5F-00B428B57A36}" dt="2021-10-28T10:47:50.470" v="8290" actId="1076"/>
          <ac:picMkLst>
            <pc:docMk/>
            <pc:sldMk cId="1737618445" sldId="332"/>
            <ac:picMk id="7" creationId="{FDA47F4D-19AB-4988-B175-D6B2AC762900}"/>
          </ac:picMkLst>
        </pc:picChg>
        <pc:picChg chg="del">
          <ac:chgData name="Nam Sungyup" userId="a0d42cc9-00b2-46c9-b6ef-ebb964a36678" providerId="ADAL" clId="{D8C43CC7-87E3-4D02-BE5F-00B428B57A36}" dt="2021-10-28T10:47:20.875" v="8281" actId="478"/>
          <ac:picMkLst>
            <pc:docMk/>
            <pc:sldMk cId="1737618445" sldId="332"/>
            <ac:picMk id="8" creationId="{D11DB1B4-4DFA-4636-9C88-923FB0F7C2D7}"/>
          </ac:picMkLst>
        </pc:picChg>
        <pc:cxnChg chg="del">
          <ac:chgData name="Nam Sungyup" userId="a0d42cc9-00b2-46c9-b6ef-ebb964a36678" providerId="ADAL" clId="{D8C43CC7-87E3-4D02-BE5F-00B428B57A36}" dt="2021-10-28T10:47:22.139" v="8282" actId="478"/>
          <ac:cxnSpMkLst>
            <pc:docMk/>
            <pc:sldMk cId="1737618445" sldId="332"/>
            <ac:cxnSpMk id="16" creationId="{0FD46C90-DF87-4DE8-96ED-18BA6822AA3B}"/>
          </ac:cxnSpMkLst>
        </pc:cxnChg>
      </pc:sldChg>
      <pc:sldChg chg="addSp delSp modSp add mod">
        <pc:chgData name="Nam Sungyup" userId="a0d42cc9-00b2-46c9-b6ef-ebb964a36678" providerId="ADAL" clId="{D8C43CC7-87E3-4D02-BE5F-00B428B57A36}" dt="2021-10-28T22:37:11.461" v="9630" actId="207"/>
        <pc:sldMkLst>
          <pc:docMk/>
          <pc:sldMk cId="2585449572" sldId="333"/>
        </pc:sldMkLst>
        <pc:spChg chg="add del">
          <ac:chgData name="Nam Sungyup" userId="a0d42cc9-00b2-46c9-b6ef-ebb964a36678" providerId="ADAL" clId="{D8C43CC7-87E3-4D02-BE5F-00B428B57A36}" dt="2021-10-28T11:01:10.549" v="8903" actId="478"/>
          <ac:spMkLst>
            <pc:docMk/>
            <pc:sldMk cId="2585449572" sldId="333"/>
            <ac:spMk id="3" creationId="{0C65064B-DD9C-4946-867E-A3CF8F2FEA9C}"/>
          </ac:spMkLst>
        </pc:spChg>
        <pc:spChg chg="mod">
          <ac:chgData name="Nam Sungyup" userId="a0d42cc9-00b2-46c9-b6ef-ebb964a36678" providerId="ADAL" clId="{D8C43CC7-87E3-4D02-BE5F-00B428B57A36}" dt="2021-10-28T21:49:27.016" v="9077" actId="1076"/>
          <ac:spMkLst>
            <pc:docMk/>
            <pc:sldMk cId="2585449572" sldId="333"/>
            <ac:spMk id="5" creationId="{A868C49B-678E-411E-8F36-F4BCB845FCFB}"/>
          </ac:spMkLst>
        </pc:spChg>
        <pc:spChg chg="add del mod">
          <ac:chgData name="Nam Sungyup" userId="a0d42cc9-00b2-46c9-b6ef-ebb964a36678" providerId="ADAL" clId="{D8C43CC7-87E3-4D02-BE5F-00B428B57A36}" dt="2021-10-28T11:01:03.752" v="8901" actId="478"/>
          <ac:spMkLst>
            <pc:docMk/>
            <pc:sldMk cId="2585449572" sldId="333"/>
            <ac:spMk id="6" creationId="{40CE8BC6-0888-469F-8488-11473D1D4192}"/>
          </ac:spMkLst>
        </pc:spChg>
        <pc:spChg chg="del">
          <ac:chgData name="Nam Sungyup" userId="a0d42cc9-00b2-46c9-b6ef-ebb964a36678" providerId="ADAL" clId="{D8C43CC7-87E3-4D02-BE5F-00B428B57A36}" dt="2021-10-28T11:01:16.011" v="8905" actId="478"/>
          <ac:spMkLst>
            <pc:docMk/>
            <pc:sldMk cId="2585449572" sldId="333"/>
            <ac:spMk id="9" creationId="{639B434B-1AE7-4AC0-B146-C7DF849C3BEB}"/>
          </ac:spMkLst>
        </pc:spChg>
        <pc:spChg chg="del">
          <ac:chgData name="Nam Sungyup" userId="a0d42cc9-00b2-46c9-b6ef-ebb964a36678" providerId="ADAL" clId="{D8C43CC7-87E3-4D02-BE5F-00B428B57A36}" dt="2021-10-28T11:01:16.011" v="8905" actId="478"/>
          <ac:spMkLst>
            <pc:docMk/>
            <pc:sldMk cId="2585449572" sldId="333"/>
            <ac:spMk id="10" creationId="{5EB80937-9530-41A7-BA68-74771C908237}"/>
          </ac:spMkLst>
        </pc:spChg>
        <pc:spChg chg="add del mod">
          <ac:chgData name="Nam Sungyup" userId="a0d42cc9-00b2-46c9-b6ef-ebb964a36678" providerId="ADAL" clId="{D8C43CC7-87E3-4D02-BE5F-00B428B57A36}" dt="2021-10-28T11:01:12.181" v="8904" actId="478"/>
          <ac:spMkLst>
            <pc:docMk/>
            <pc:sldMk cId="2585449572" sldId="333"/>
            <ac:spMk id="11" creationId="{7855C434-B44C-4C04-BC61-4B74316A25DE}"/>
          </ac:spMkLst>
        </pc:spChg>
        <pc:spChg chg="del">
          <ac:chgData name="Nam Sungyup" userId="a0d42cc9-00b2-46c9-b6ef-ebb964a36678" providerId="ADAL" clId="{D8C43CC7-87E3-4D02-BE5F-00B428B57A36}" dt="2021-10-28T11:01:16.011" v="8905" actId="478"/>
          <ac:spMkLst>
            <pc:docMk/>
            <pc:sldMk cId="2585449572" sldId="333"/>
            <ac:spMk id="13" creationId="{74B8E4D2-5348-4FB3-B132-8FC9BD14E7AF}"/>
          </ac:spMkLst>
        </pc:spChg>
        <pc:spChg chg="mod">
          <ac:chgData name="Nam Sungyup" userId="a0d42cc9-00b2-46c9-b6ef-ebb964a36678" providerId="ADAL" clId="{D8C43CC7-87E3-4D02-BE5F-00B428B57A36}" dt="2021-10-28T11:01:37.019" v="8938" actId="20577"/>
          <ac:spMkLst>
            <pc:docMk/>
            <pc:sldMk cId="2585449572" sldId="333"/>
            <ac:spMk id="14" creationId="{B115BCCD-DC6B-414C-9F3C-D29C118A91D4}"/>
          </ac:spMkLst>
        </pc:spChg>
        <pc:spChg chg="add mod">
          <ac:chgData name="Nam Sungyup" userId="a0d42cc9-00b2-46c9-b6ef-ebb964a36678" providerId="ADAL" clId="{D8C43CC7-87E3-4D02-BE5F-00B428B57A36}" dt="2021-10-28T22:37:11.461" v="9630" actId="207"/>
          <ac:spMkLst>
            <pc:docMk/>
            <pc:sldMk cId="2585449572" sldId="333"/>
            <ac:spMk id="16" creationId="{823DE496-28A0-47E5-AFE9-D7943BE3074D}"/>
          </ac:spMkLst>
        </pc:spChg>
        <pc:spChg chg="del">
          <ac:chgData name="Nam Sungyup" userId="a0d42cc9-00b2-46c9-b6ef-ebb964a36678" providerId="ADAL" clId="{D8C43CC7-87E3-4D02-BE5F-00B428B57A36}" dt="2021-10-28T11:01:16.011" v="8905" actId="478"/>
          <ac:spMkLst>
            <pc:docMk/>
            <pc:sldMk cId="2585449572" sldId="333"/>
            <ac:spMk id="17" creationId="{11B41E6C-7183-46EF-9E2A-F591672E24CD}"/>
          </ac:spMkLst>
        </pc:spChg>
        <pc:spChg chg="add mod">
          <ac:chgData name="Nam Sungyup" userId="a0d42cc9-00b2-46c9-b6ef-ebb964a36678" providerId="ADAL" clId="{D8C43CC7-87E3-4D02-BE5F-00B428B57A36}" dt="2021-10-28T21:49:54.103" v="9085" actId="1076"/>
          <ac:spMkLst>
            <pc:docMk/>
            <pc:sldMk cId="2585449572" sldId="333"/>
            <ac:spMk id="19" creationId="{61850D15-9709-48D7-811C-724BD1E3E12B}"/>
          </ac:spMkLst>
        </pc:spChg>
        <pc:spChg chg="add mod">
          <ac:chgData name="Nam Sungyup" userId="a0d42cc9-00b2-46c9-b6ef-ebb964a36678" providerId="ADAL" clId="{D8C43CC7-87E3-4D02-BE5F-00B428B57A36}" dt="2021-10-28T22:19:22.071" v="9621" actId="14100"/>
          <ac:spMkLst>
            <pc:docMk/>
            <pc:sldMk cId="2585449572" sldId="333"/>
            <ac:spMk id="22" creationId="{FD608854-653D-4CEC-A86E-FBDFC65396B5}"/>
          </ac:spMkLst>
        </pc:spChg>
        <pc:spChg chg="add mod">
          <ac:chgData name="Nam Sungyup" userId="a0d42cc9-00b2-46c9-b6ef-ebb964a36678" providerId="ADAL" clId="{D8C43CC7-87E3-4D02-BE5F-00B428B57A36}" dt="2021-10-28T22:19:32.737" v="9625" actId="1076"/>
          <ac:spMkLst>
            <pc:docMk/>
            <pc:sldMk cId="2585449572" sldId="333"/>
            <ac:spMk id="23" creationId="{CB683EFB-55D1-4192-8E1F-ECABBF43EB82}"/>
          </ac:spMkLst>
        </pc:spChg>
        <pc:picChg chg="del">
          <ac:chgData name="Nam Sungyup" userId="a0d42cc9-00b2-46c9-b6ef-ebb964a36678" providerId="ADAL" clId="{D8C43CC7-87E3-4D02-BE5F-00B428B57A36}" dt="2021-10-28T11:02:13.428" v="8962" actId="478"/>
          <ac:picMkLst>
            <pc:docMk/>
            <pc:sldMk cId="2585449572" sldId="333"/>
            <ac:picMk id="7" creationId="{FDA47F4D-19AB-4988-B175-D6B2AC762900}"/>
          </ac:picMkLst>
        </pc:picChg>
        <pc:picChg chg="add mod">
          <ac:chgData name="Nam Sungyup" userId="a0d42cc9-00b2-46c9-b6ef-ebb964a36678" providerId="ADAL" clId="{D8C43CC7-87E3-4D02-BE5F-00B428B57A36}" dt="2021-10-28T21:48:27.752" v="8970" actId="1076"/>
          <ac:picMkLst>
            <pc:docMk/>
            <pc:sldMk cId="2585449572" sldId="333"/>
            <ac:picMk id="18" creationId="{8A75465D-DFC2-4D9D-BD3C-A620F3DF83C8}"/>
          </ac:picMkLst>
        </pc:picChg>
        <pc:picChg chg="add mod">
          <ac:chgData name="Nam Sungyup" userId="a0d42cc9-00b2-46c9-b6ef-ebb964a36678" providerId="ADAL" clId="{D8C43CC7-87E3-4D02-BE5F-00B428B57A36}" dt="2021-10-28T22:19:24.248" v="9622" actId="1076"/>
          <ac:picMkLst>
            <pc:docMk/>
            <pc:sldMk cId="2585449572" sldId="333"/>
            <ac:picMk id="21" creationId="{914B30C7-655D-499C-BDA0-961D69C592D8}"/>
          </ac:picMkLst>
        </pc:picChg>
      </pc:sldChg>
      <pc:sldChg chg="addSp delSp modSp add mod">
        <pc:chgData name="Nam Sungyup" userId="a0d42cc9-00b2-46c9-b6ef-ebb964a36678" providerId="ADAL" clId="{D8C43CC7-87E3-4D02-BE5F-00B428B57A36}" dt="2021-11-15T10:11:49.948" v="15302" actId="20577"/>
        <pc:sldMkLst>
          <pc:docMk/>
          <pc:sldMk cId="2642681593" sldId="334"/>
        </pc:sldMkLst>
        <pc:spChg chg="mod">
          <ac:chgData name="Nam Sungyup" userId="a0d42cc9-00b2-46c9-b6ef-ebb964a36678" providerId="ADAL" clId="{D8C43CC7-87E3-4D02-BE5F-00B428B57A36}" dt="2021-10-28T11:02:06.124" v="8961" actId="20577"/>
          <ac:spMkLst>
            <pc:docMk/>
            <pc:sldMk cId="2642681593" sldId="334"/>
            <ac:spMk id="3" creationId="{0C65064B-DD9C-4946-867E-A3CF8F2FEA9C}"/>
          </ac:spMkLst>
        </pc:spChg>
        <pc:spChg chg="mod">
          <ac:chgData name="Nam Sungyup" userId="a0d42cc9-00b2-46c9-b6ef-ebb964a36678" providerId="ADAL" clId="{D8C43CC7-87E3-4D02-BE5F-00B428B57A36}" dt="2021-10-28T23:13:42.346" v="9680" actId="207"/>
          <ac:spMkLst>
            <pc:docMk/>
            <pc:sldMk cId="2642681593" sldId="334"/>
            <ac:spMk id="5" creationId="{A868C49B-678E-411E-8F36-F4BCB845FCFB}"/>
          </ac:spMkLst>
        </pc:spChg>
        <pc:spChg chg="mod">
          <ac:chgData name="Nam Sungyup" userId="a0d42cc9-00b2-46c9-b6ef-ebb964a36678" providerId="ADAL" clId="{D8C43CC7-87E3-4D02-BE5F-00B428B57A36}" dt="2021-10-28T23:17:39.246" v="9732" actId="20577"/>
          <ac:spMkLst>
            <pc:docMk/>
            <pc:sldMk cId="2642681593" sldId="334"/>
            <ac:spMk id="10" creationId="{5EB80937-9530-41A7-BA68-74771C908237}"/>
          </ac:spMkLst>
        </pc:spChg>
        <pc:spChg chg="add mod">
          <ac:chgData name="Nam Sungyup" userId="a0d42cc9-00b2-46c9-b6ef-ebb964a36678" providerId="ADAL" clId="{D8C43CC7-87E3-4D02-BE5F-00B428B57A36}" dt="2021-11-15T10:11:49.948" v="15302" actId="20577"/>
          <ac:spMkLst>
            <pc:docMk/>
            <pc:sldMk cId="2642681593" sldId="334"/>
            <ac:spMk id="12" creationId="{E74F5E3A-0E77-4105-8EC2-5F2A80773BE6}"/>
          </ac:spMkLst>
        </pc:spChg>
        <pc:spChg chg="del">
          <ac:chgData name="Nam Sungyup" userId="a0d42cc9-00b2-46c9-b6ef-ebb964a36678" providerId="ADAL" clId="{D8C43CC7-87E3-4D02-BE5F-00B428B57A36}" dt="2021-10-28T23:14:32.907" v="9681" actId="478"/>
          <ac:spMkLst>
            <pc:docMk/>
            <pc:sldMk cId="2642681593" sldId="334"/>
            <ac:spMk id="13" creationId="{74B8E4D2-5348-4FB3-B132-8FC9BD14E7AF}"/>
          </ac:spMkLst>
        </pc:spChg>
        <pc:spChg chg="mod">
          <ac:chgData name="Nam Sungyup" userId="a0d42cc9-00b2-46c9-b6ef-ebb964a36678" providerId="ADAL" clId="{D8C43CC7-87E3-4D02-BE5F-00B428B57A36}" dt="2021-10-28T23:10:55.649" v="9656" actId="14100"/>
          <ac:spMkLst>
            <pc:docMk/>
            <pc:sldMk cId="2642681593" sldId="334"/>
            <ac:spMk id="14" creationId="{B115BCCD-DC6B-414C-9F3C-D29C118A91D4}"/>
          </ac:spMkLst>
        </pc:spChg>
        <pc:spChg chg="mod">
          <ac:chgData name="Nam Sungyup" userId="a0d42cc9-00b2-46c9-b6ef-ebb964a36678" providerId="ADAL" clId="{D8C43CC7-87E3-4D02-BE5F-00B428B57A36}" dt="2021-10-28T23:28:41.302" v="10782" actId="207"/>
          <ac:spMkLst>
            <pc:docMk/>
            <pc:sldMk cId="2642681593" sldId="334"/>
            <ac:spMk id="17" creationId="{11B41E6C-7183-46EF-9E2A-F591672E24CD}"/>
          </ac:spMkLst>
        </pc:spChg>
        <pc:picChg chg="del mod">
          <ac:chgData name="Nam Sungyup" userId="a0d42cc9-00b2-46c9-b6ef-ebb964a36678" providerId="ADAL" clId="{D8C43CC7-87E3-4D02-BE5F-00B428B57A36}" dt="2021-10-28T23:11:26.174" v="9669" actId="478"/>
          <ac:picMkLst>
            <pc:docMk/>
            <pc:sldMk cId="2642681593" sldId="334"/>
            <ac:picMk id="7" creationId="{FDA47F4D-19AB-4988-B175-D6B2AC762900}"/>
          </ac:picMkLst>
        </pc:picChg>
      </pc:sldChg>
      <pc:sldChg chg="addSp modSp add mod">
        <pc:chgData name="Nam Sungyup" userId="a0d42cc9-00b2-46c9-b6ef-ebb964a36678" providerId="ADAL" clId="{D8C43CC7-87E3-4D02-BE5F-00B428B57A36}" dt="2021-10-28T23:42:12.552" v="11260" actId="20577"/>
        <pc:sldMkLst>
          <pc:docMk/>
          <pc:sldMk cId="2243531054" sldId="335"/>
        </pc:sldMkLst>
        <pc:spChg chg="mod">
          <ac:chgData name="Nam Sungyup" userId="a0d42cc9-00b2-46c9-b6ef-ebb964a36678" providerId="ADAL" clId="{D8C43CC7-87E3-4D02-BE5F-00B428B57A36}" dt="2021-10-28T23:32:53.441" v="10833" actId="1076"/>
          <ac:spMkLst>
            <pc:docMk/>
            <pc:sldMk cId="2243531054" sldId="335"/>
            <ac:spMk id="2" creationId="{61F95283-A75D-4C1F-A914-C14AC2F10369}"/>
          </ac:spMkLst>
        </pc:spChg>
        <pc:spChg chg="mod">
          <ac:chgData name="Nam Sungyup" userId="a0d42cc9-00b2-46c9-b6ef-ebb964a36678" providerId="ADAL" clId="{D8C43CC7-87E3-4D02-BE5F-00B428B57A36}" dt="2021-10-28T23:32:53.018" v="10832" actId="14100"/>
          <ac:spMkLst>
            <pc:docMk/>
            <pc:sldMk cId="2243531054" sldId="335"/>
            <ac:spMk id="3" creationId="{0C65064B-DD9C-4946-867E-A3CF8F2FEA9C}"/>
          </ac:spMkLst>
        </pc:spChg>
        <pc:spChg chg="mod">
          <ac:chgData name="Nam Sungyup" userId="a0d42cc9-00b2-46c9-b6ef-ebb964a36678" providerId="ADAL" clId="{D8C43CC7-87E3-4D02-BE5F-00B428B57A36}" dt="2021-10-28T23:35:07.574" v="10914" actId="20577"/>
          <ac:spMkLst>
            <pc:docMk/>
            <pc:sldMk cId="2243531054" sldId="335"/>
            <ac:spMk id="5" creationId="{A868C49B-678E-411E-8F36-F4BCB845FCFB}"/>
          </ac:spMkLst>
        </pc:spChg>
        <pc:spChg chg="mod">
          <ac:chgData name="Nam Sungyup" userId="a0d42cc9-00b2-46c9-b6ef-ebb964a36678" providerId="ADAL" clId="{D8C43CC7-87E3-4D02-BE5F-00B428B57A36}" dt="2021-10-28T23:36:08.680" v="10957" actId="14100"/>
          <ac:spMkLst>
            <pc:docMk/>
            <pc:sldMk cId="2243531054" sldId="335"/>
            <ac:spMk id="9" creationId="{639B434B-1AE7-4AC0-B146-C7DF849C3BEB}"/>
          </ac:spMkLst>
        </pc:spChg>
        <pc:spChg chg="mod">
          <ac:chgData name="Nam Sungyup" userId="a0d42cc9-00b2-46c9-b6ef-ebb964a36678" providerId="ADAL" clId="{D8C43CC7-87E3-4D02-BE5F-00B428B57A36}" dt="2021-10-28T23:36:00.257" v="10955" actId="1076"/>
          <ac:spMkLst>
            <pc:docMk/>
            <pc:sldMk cId="2243531054" sldId="335"/>
            <ac:spMk id="10" creationId="{5EB80937-9530-41A7-BA68-74771C908237}"/>
          </ac:spMkLst>
        </pc:spChg>
        <pc:spChg chg="mod">
          <ac:chgData name="Nam Sungyup" userId="a0d42cc9-00b2-46c9-b6ef-ebb964a36678" providerId="ADAL" clId="{D8C43CC7-87E3-4D02-BE5F-00B428B57A36}" dt="2021-10-28T23:42:12.552" v="11260" actId="20577"/>
          <ac:spMkLst>
            <pc:docMk/>
            <pc:sldMk cId="2243531054" sldId="335"/>
            <ac:spMk id="12" creationId="{E74F5E3A-0E77-4105-8EC2-5F2A80773BE6}"/>
          </ac:spMkLst>
        </pc:spChg>
        <pc:spChg chg="mod">
          <ac:chgData name="Nam Sungyup" userId="a0d42cc9-00b2-46c9-b6ef-ebb964a36678" providerId="ADAL" clId="{D8C43CC7-87E3-4D02-BE5F-00B428B57A36}" dt="2021-10-28T23:34:36.622" v="10854" actId="20577"/>
          <ac:spMkLst>
            <pc:docMk/>
            <pc:sldMk cId="2243531054" sldId="335"/>
            <ac:spMk id="14" creationId="{B115BCCD-DC6B-414C-9F3C-D29C118A91D4}"/>
          </ac:spMkLst>
        </pc:spChg>
        <pc:spChg chg="mod">
          <ac:chgData name="Nam Sungyup" userId="a0d42cc9-00b2-46c9-b6ef-ebb964a36678" providerId="ADAL" clId="{D8C43CC7-87E3-4D02-BE5F-00B428B57A36}" dt="2021-10-28T23:35:55.752" v="10954" actId="14100"/>
          <ac:spMkLst>
            <pc:docMk/>
            <pc:sldMk cId="2243531054" sldId="335"/>
            <ac:spMk id="15" creationId="{2287D75B-2DA2-45F2-BA5F-73EC914C5AD6}"/>
          </ac:spMkLst>
        </pc:spChg>
        <pc:spChg chg="mod">
          <ac:chgData name="Nam Sungyup" userId="a0d42cc9-00b2-46c9-b6ef-ebb964a36678" providerId="ADAL" clId="{D8C43CC7-87E3-4D02-BE5F-00B428B57A36}" dt="2021-10-28T23:38:09.694" v="11058" actId="20577"/>
          <ac:spMkLst>
            <pc:docMk/>
            <pc:sldMk cId="2243531054" sldId="335"/>
            <ac:spMk id="17" creationId="{11B41E6C-7183-46EF-9E2A-F591672E24CD}"/>
          </ac:spMkLst>
        </pc:spChg>
        <pc:picChg chg="add mod">
          <ac:chgData name="Nam Sungyup" userId="a0d42cc9-00b2-46c9-b6ef-ebb964a36678" providerId="ADAL" clId="{D8C43CC7-87E3-4D02-BE5F-00B428B57A36}" dt="2021-10-28T23:36:36.337" v="10961" actId="14100"/>
          <ac:picMkLst>
            <pc:docMk/>
            <pc:sldMk cId="2243531054" sldId="335"/>
            <ac:picMk id="1026" creationId="{2A2D9F85-6E8F-415A-A74C-F8268B184FAA}"/>
          </ac:picMkLst>
        </pc:picChg>
      </pc:sldChg>
      <pc:sldChg chg="addSp delSp modSp add mod">
        <pc:chgData name="Nam Sungyup" userId="a0d42cc9-00b2-46c9-b6ef-ebb964a36678" providerId="ADAL" clId="{D8C43CC7-87E3-4D02-BE5F-00B428B57A36}" dt="2021-10-29T00:43:30.616" v="12236" actId="20577"/>
        <pc:sldMkLst>
          <pc:docMk/>
          <pc:sldMk cId="3436722519" sldId="336"/>
        </pc:sldMkLst>
        <pc:spChg chg="del">
          <ac:chgData name="Nam Sungyup" userId="a0d42cc9-00b2-46c9-b6ef-ebb964a36678" providerId="ADAL" clId="{D8C43CC7-87E3-4D02-BE5F-00B428B57A36}" dt="2021-10-28T23:51:16.561" v="11322" actId="478"/>
          <ac:spMkLst>
            <pc:docMk/>
            <pc:sldMk cId="3436722519" sldId="336"/>
            <ac:spMk id="5" creationId="{A868C49B-678E-411E-8F36-F4BCB845FCFB}"/>
          </ac:spMkLst>
        </pc:spChg>
        <pc:spChg chg="mod">
          <ac:chgData name="Nam Sungyup" userId="a0d42cc9-00b2-46c9-b6ef-ebb964a36678" providerId="ADAL" clId="{D8C43CC7-87E3-4D02-BE5F-00B428B57A36}" dt="2021-10-29T00:04:02.457" v="11704" actId="14100"/>
          <ac:spMkLst>
            <pc:docMk/>
            <pc:sldMk cId="3436722519" sldId="336"/>
            <ac:spMk id="9" creationId="{639B434B-1AE7-4AC0-B146-C7DF849C3BEB}"/>
          </ac:spMkLst>
        </pc:spChg>
        <pc:spChg chg="mod">
          <ac:chgData name="Nam Sungyup" userId="a0d42cc9-00b2-46c9-b6ef-ebb964a36678" providerId="ADAL" clId="{D8C43CC7-87E3-4D02-BE5F-00B428B57A36}" dt="2021-10-29T00:03:56.265" v="11703" actId="1076"/>
          <ac:spMkLst>
            <pc:docMk/>
            <pc:sldMk cId="3436722519" sldId="336"/>
            <ac:spMk id="10" creationId="{5EB80937-9530-41A7-BA68-74771C908237}"/>
          </ac:spMkLst>
        </pc:spChg>
        <pc:spChg chg="mod">
          <ac:chgData name="Nam Sungyup" userId="a0d42cc9-00b2-46c9-b6ef-ebb964a36678" providerId="ADAL" clId="{D8C43CC7-87E3-4D02-BE5F-00B428B57A36}" dt="2021-10-29T00:43:30.616" v="12236" actId="20577"/>
          <ac:spMkLst>
            <pc:docMk/>
            <pc:sldMk cId="3436722519" sldId="336"/>
            <ac:spMk id="12" creationId="{E74F5E3A-0E77-4105-8EC2-5F2A80773BE6}"/>
          </ac:spMkLst>
        </pc:spChg>
        <pc:spChg chg="add mod">
          <ac:chgData name="Nam Sungyup" userId="a0d42cc9-00b2-46c9-b6ef-ebb964a36678" providerId="ADAL" clId="{D8C43CC7-87E3-4D02-BE5F-00B428B57A36}" dt="2021-10-29T00:02:09.263" v="11666" actId="20577"/>
          <ac:spMkLst>
            <pc:docMk/>
            <pc:sldMk cId="3436722519" sldId="336"/>
            <ac:spMk id="13" creationId="{B7AB6F05-7EA2-4A74-963D-A61EA820B33D}"/>
          </ac:spMkLst>
        </pc:spChg>
        <pc:spChg chg="mod">
          <ac:chgData name="Nam Sungyup" userId="a0d42cc9-00b2-46c9-b6ef-ebb964a36678" providerId="ADAL" clId="{D8C43CC7-87E3-4D02-BE5F-00B428B57A36}" dt="2021-10-28T23:47:32.311" v="11296" actId="20577"/>
          <ac:spMkLst>
            <pc:docMk/>
            <pc:sldMk cId="3436722519" sldId="336"/>
            <ac:spMk id="14" creationId="{B115BCCD-DC6B-414C-9F3C-D29C118A91D4}"/>
          </ac:spMkLst>
        </pc:spChg>
        <pc:spChg chg="mod">
          <ac:chgData name="Nam Sungyup" userId="a0d42cc9-00b2-46c9-b6ef-ebb964a36678" providerId="ADAL" clId="{D8C43CC7-87E3-4D02-BE5F-00B428B57A36}" dt="2021-10-28T23:56:39.010" v="11361" actId="14100"/>
          <ac:spMkLst>
            <pc:docMk/>
            <pc:sldMk cId="3436722519" sldId="336"/>
            <ac:spMk id="15" creationId="{2287D75B-2DA2-45F2-BA5F-73EC914C5AD6}"/>
          </ac:spMkLst>
        </pc:spChg>
        <pc:spChg chg="add mod">
          <ac:chgData name="Nam Sungyup" userId="a0d42cc9-00b2-46c9-b6ef-ebb964a36678" providerId="ADAL" clId="{D8C43CC7-87E3-4D02-BE5F-00B428B57A36}" dt="2021-10-29T00:03:17.825" v="11702" actId="1076"/>
          <ac:spMkLst>
            <pc:docMk/>
            <pc:sldMk cId="3436722519" sldId="336"/>
            <ac:spMk id="16" creationId="{00FC0184-9586-4159-B1F8-5C48D5E7B4D5}"/>
          </ac:spMkLst>
        </pc:spChg>
        <pc:spChg chg="mod">
          <ac:chgData name="Nam Sungyup" userId="a0d42cc9-00b2-46c9-b6ef-ebb964a36678" providerId="ADAL" clId="{D8C43CC7-87E3-4D02-BE5F-00B428B57A36}" dt="2021-10-28T23:52:09.826" v="11351" actId="404"/>
          <ac:spMkLst>
            <pc:docMk/>
            <pc:sldMk cId="3436722519" sldId="336"/>
            <ac:spMk id="17" creationId="{11B41E6C-7183-46EF-9E2A-F591672E24CD}"/>
          </ac:spMkLst>
        </pc:spChg>
        <pc:spChg chg="add mod">
          <ac:chgData name="Nam Sungyup" userId="a0d42cc9-00b2-46c9-b6ef-ebb964a36678" providerId="ADAL" clId="{D8C43CC7-87E3-4D02-BE5F-00B428B57A36}" dt="2021-10-29T00:09:29.351" v="12043" actId="20577"/>
          <ac:spMkLst>
            <pc:docMk/>
            <pc:sldMk cId="3436722519" sldId="336"/>
            <ac:spMk id="18" creationId="{AC8E96DA-F794-40AD-9C98-DA698E823DA0}"/>
          </ac:spMkLst>
        </pc:spChg>
        <pc:picChg chg="del">
          <ac:chgData name="Nam Sungyup" userId="a0d42cc9-00b2-46c9-b6ef-ebb964a36678" providerId="ADAL" clId="{D8C43CC7-87E3-4D02-BE5F-00B428B57A36}" dt="2021-10-28T23:52:21.393" v="11354" actId="478"/>
          <ac:picMkLst>
            <pc:docMk/>
            <pc:sldMk cId="3436722519" sldId="336"/>
            <ac:picMk id="1026" creationId="{2A2D9F85-6E8F-415A-A74C-F8268B184FAA}"/>
          </ac:picMkLst>
        </pc:picChg>
      </pc:sldChg>
      <pc:sldChg chg="modSp add mod">
        <pc:chgData name="Nam Sungyup" userId="a0d42cc9-00b2-46c9-b6ef-ebb964a36678" providerId="ADAL" clId="{D8C43CC7-87E3-4D02-BE5F-00B428B57A36}" dt="2021-10-29T06:05:38.044" v="12312" actId="207"/>
        <pc:sldMkLst>
          <pc:docMk/>
          <pc:sldMk cId="3233574140" sldId="337"/>
        </pc:sldMkLst>
        <pc:spChg chg="mod">
          <ac:chgData name="Nam Sungyup" userId="a0d42cc9-00b2-46c9-b6ef-ebb964a36678" providerId="ADAL" clId="{D8C43CC7-87E3-4D02-BE5F-00B428B57A36}" dt="2021-10-29T06:05:22.932" v="12311" actId="20577"/>
          <ac:spMkLst>
            <pc:docMk/>
            <pc:sldMk cId="3233574140" sldId="337"/>
            <ac:spMk id="7" creationId="{E30BF67D-880B-4B90-B76B-8670FB2AF12C}"/>
          </ac:spMkLst>
        </pc:spChg>
        <pc:graphicFrameChg chg="modGraphic">
          <ac:chgData name="Nam Sungyup" userId="a0d42cc9-00b2-46c9-b6ef-ebb964a36678" providerId="ADAL" clId="{D8C43CC7-87E3-4D02-BE5F-00B428B57A36}" dt="2021-10-29T06:05:38.044" v="12312" actId="207"/>
          <ac:graphicFrameMkLst>
            <pc:docMk/>
            <pc:sldMk cId="3233574140" sldId="337"/>
            <ac:graphicFrameMk id="2" creationId="{E0554D24-5FFF-4413-A691-8B4AA65473FF}"/>
          </ac:graphicFrameMkLst>
        </pc:graphicFrameChg>
      </pc:sldChg>
      <pc:sldChg chg="addSp delSp modSp add mod">
        <pc:chgData name="Nam Sungyup" userId="a0d42cc9-00b2-46c9-b6ef-ebb964a36678" providerId="ADAL" clId="{D8C43CC7-87E3-4D02-BE5F-00B428B57A36}" dt="2021-10-31T05:50:59.999" v="14067" actId="20577"/>
        <pc:sldMkLst>
          <pc:docMk/>
          <pc:sldMk cId="3347712694" sldId="338"/>
        </pc:sldMkLst>
        <pc:spChg chg="mod">
          <ac:chgData name="Nam Sungyup" userId="a0d42cc9-00b2-46c9-b6ef-ebb964a36678" providerId="ADAL" clId="{D8C43CC7-87E3-4D02-BE5F-00B428B57A36}" dt="2021-10-31T05:42:20.783" v="13799" actId="14100"/>
          <ac:spMkLst>
            <pc:docMk/>
            <pc:sldMk cId="3347712694" sldId="338"/>
            <ac:spMk id="3" creationId="{0C65064B-DD9C-4946-867E-A3CF8F2FEA9C}"/>
          </ac:spMkLst>
        </pc:spChg>
        <pc:spChg chg="mod">
          <ac:chgData name="Nam Sungyup" userId="a0d42cc9-00b2-46c9-b6ef-ebb964a36678" providerId="ADAL" clId="{D8C43CC7-87E3-4D02-BE5F-00B428B57A36}" dt="2021-10-31T05:40:50.874" v="13787" actId="14100"/>
          <ac:spMkLst>
            <pc:docMk/>
            <pc:sldMk cId="3347712694" sldId="338"/>
            <ac:spMk id="4" creationId="{D1387814-EF80-44D0-A8B1-41CE1380D26E}"/>
          </ac:spMkLst>
        </pc:spChg>
        <pc:spChg chg="mod">
          <ac:chgData name="Nam Sungyup" userId="a0d42cc9-00b2-46c9-b6ef-ebb964a36678" providerId="ADAL" clId="{D8C43CC7-87E3-4D02-BE5F-00B428B57A36}" dt="2021-10-31T05:17:36.726" v="13513" actId="1076"/>
          <ac:spMkLst>
            <pc:docMk/>
            <pc:sldMk cId="3347712694" sldId="338"/>
            <ac:spMk id="5" creationId="{D46C4019-EF93-4916-9ABD-AC261B93C168}"/>
          </ac:spMkLst>
        </pc:spChg>
        <pc:spChg chg="mod">
          <ac:chgData name="Nam Sungyup" userId="a0d42cc9-00b2-46c9-b6ef-ebb964a36678" providerId="ADAL" clId="{D8C43CC7-87E3-4D02-BE5F-00B428B57A36}" dt="2021-10-31T05:41:34.207" v="13797" actId="14100"/>
          <ac:spMkLst>
            <pc:docMk/>
            <pc:sldMk cId="3347712694" sldId="338"/>
            <ac:spMk id="6" creationId="{C8B8347B-4E41-46DC-AAAB-D119814EBE71}"/>
          </ac:spMkLst>
        </pc:spChg>
        <pc:spChg chg="mod">
          <ac:chgData name="Nam Sungyup" userId="a0d42cc9-00b2-46c9-b6ef-ebb964a36678" providerId="ADAL" clId="{D8C43CC7-87E3-4D02-BE5F-00B428B57A36}" dt="2021-10-31T05:41:27.196" v="13795" actId="14100"/>
          <ac:spMkLst>
            <pc:docMk/>
            <pc:sldMk cId="3347712694" sldId="338"/>
            <ac:spMk id="7" creationId="{3A2BC778-A164-4E6D-8BCD-500F3E8FFA3B}"/>
          </ac:spMkLst>
        </pc:spChg>
        <pc:spChg chg="mod">
          <ac:chgData name="Nam Sungyup" userId="a0d42cc9-00b2-46c9-b6ef-ebb964a36678" providerId="ADAL" clId="{D8C43CC7-87E3-4D02-BE5F-00B428B57A36}" dt="2021-10-31T05:41:39.528" v="13798" actId="1076"/>
          <ac:spMkLst>
            <pc:docMk/>
            <pc:sldMk cId="3347712694" sldId="338"/>
            <ac:spMk id="10" creationId="{C3F7F0FF-0363-4234-ACFF-91D126AEB86A}"/>
          </ac:spMkLst>
        </pc:spChg>
        <pc:spChg chg="del mod">
          <ac:chgData name="Nam Sungyup" userId="a0d42cc9-00b2-46c9-b6ef-ebb964a36678" providerId="ADAL" clId="{D8C43CC7-87E3-4D02-BE5F-00B428B57A36}" dt="2021-10-31T05:25:54.155" v="13698" actId="478"/>
          <ac:spMkLst>
            <pc:docMk/>
            <pc:sldMk cId="3347712694" sldId="338"/>
            <ac:spMk id="12" creationId="{F13F7664-AE7B-46CC-B624-3721CEB41B13}"/>
          </ac:spMkLst>
        </pc:spChg>
        <pc:spChg chg="del">
          <ac:chgData name="Nam Sungyup" userId="a0d42cc9-00b2-46c9-b6ef-ebb964a36678" providerId="ADAL" clId="{D8C43CC7-87E3-4D02-BE5F-00B428B57A36}" dt="2021-10-31T05:10:11.759" v="13329" actId="478"/>
          <ac:spMkLst>
            <pc:docMk/>
            <pc:sldMk cId="3347712694" sldId="338"/>
            <ac:spMk id="13" creationId="{900D56C9-CB7D-4FF2-8540-4C9722D121C1}"/>
          </ac:spMkLst>
        </pc:spChg>
        <pc:spChg chg="del">
          <ac:chgData name="Nam Sungyup" userId="a0d42cc9-00b2-46c9-b6ef-ebb964a36678" providerId="ADAL" clId="{D8C43CC7-87E3-4D02-BE5F-00B428B57A36}" dt="2021-10-31T05:10:14.498" v="13330" actId="478"/>
          <ac:spMkLst>
            <pc:docMk/>
            <pc:sldMk cId="3347712694" sldId="338"/>
            <ac:spMk id="14" creationId="{DEAB1A8F-052C-4E47-8DE0-EEE2EFEB164E}"/>
          </ac:spMkLst>
        </pc:spChg>
        <pc:spChg chg="mod">
          <ac:chgData name="Nam Sungyup" userId="a0d42cc9-00b2-46c9-b6ef-ebb964a36678" providerId="ADAL" clId="{D8C43CC7-87E3-4D02-BE5F-00B428B57A36}" dt="2021-10-31T05:41:08.963" v="13791" actId="1076"/>
          <ac:spMkLst>
            <pc:docMk/>
            <pc:sldMk cId="3347712694" sldId="338"/>
            <ac:spMk id="15" creationId="{060B86C4-7A15-47E2-B4C4-CF20DB05C21D}"/>
          </ac:spMkLst>
        </pc:spChg>
        <pc:spChg chg="mod">
          <ac:chgData name="Nam Sungyup" userId="a0d42cc9-00b2-46c9-b6ef-ebb964a36678" providerId="ADAL" clId="{D8C43CC7-87E3-4D02-BE5F-00B428B57A36}" dt="2021-10-31T05:41:03.084" v="13790" actId="14100"/>
          <ac:spMkLst>
            <pc:docMk/>
            <pc:sldMk cId="3347712694" sldId="338"/>
            <ac:spMk id="16" creationId="{28DB5FA4-D0F7-4AEE-8CEB-6742BFD2F5D2}"/>
          </ac:spMkLst>
        </pc:spChg>
        <pc:spChg chg="mod">
          <ac:chgData name="Nam Sungyup" userId="a0d42cc9-00b2-46c9-b6ef-ebb964a36678" providerId="ADAL" clId="{D8C43CC7-87E3-4D02-BE5F-00B428B57A36}" dt="2021-10-31T05:41:00.213" v="13789" actId="14100"/>
          <ac:spMkLst>
            <pc:docMk/>
            <pc:sldMk cId="3347712694" sldId="338"/>
            <ac:spMk id="17" creationId="{8F60FE25-6DF0-405E-9C54-77F3DF3CBD50}"/>
          </ac:spMkLst>
        </pc:spChg>
        <pc:spChg chg="del">
          <ac:chgData name="Nam Sungyup" userId="a0d42cc9-00b2-46c9-b6ef-ebb964a36678" providerId="ADAL" clId="{D8C43CC7-87E3-4D02-BE5F-00B428B57A36}" dt="2021-10-31T05:17:50.091" v="13515" actId="478"/>
          <ac:spMkLst>
            <pc:docMk/>
            <pc:sldMk cId="3347712694" sldId="338"/>
            <ac:spMk id="18" creationId="{EE2EFAE5-FAE2-4A3A-884F-739F7CBB9F0B}"/>
          </ac:spMkLst>
        </pc:spChg>
        <pc:spChg chg="del">
          <ac:chgData name="Nam Sungyup" userId="a0d42cc9-00b2-46c9-b6ef-ebb964a36678" providerId="ADAL" clId="{D8C43CC7-87E3-4D02-BE5F-00B428B57A36}" dt="2021-10-31T05:17:47.051" v="13514" actId="478"/>
          <ac:spMkLst>
            <pc:docMk/>
            <pc:sldMk cId="3347712694" sldId="338"/>
            <ac:spMk id="19" creationId="{7400446C-1E79-4D65-866E-3B0F9D6AF6EF}"/>
          </ac:spMkLst>
        </pc:spChg>
        <pc:spChg chg="add del mod">
          <ac:chgData name="Nam Sungyup" userId="a0d42cc9-00b2-46c9-b6ef-ebb964a36678" providerId="ADAL" clId="{D8C43CC7-87E3-4D02-BE5F-00B428B57A36}" dt="2021-10-31T05:26:16.401" v="13702" actId="478"/>
          <ac:spMkLst>
            <pc:docMk/>
            <pc:sldMk cId="3347712694" sldId="338"/>
            <ac:spMk id="20" creationId="{69BB9AA3-0DE0-4807-AA4C-FA0A1B7BB6EE}"/>
          </ac:spMkLst>
        </pc:spChg>
        <pc:spChg chg="add mod">
          <ac:chgData name="Nam Sungyup" userId="a0d42cc9-00b2-46c9-b6ef-ebb964a36678" providerId="ADAL" clId="{D8C43CC7-87E3-4D02-BE5F-00B428B57A36}" dt="2021-10-31T05:41:14.394" v="13792" actId="1076"/>
          <ac:spMkLst>
            <pc:docMk/>
            <pc:sldMk cId="3347712694" sldId="338"/>
            <ac:spMk id="21" creationId="{A334FE6D-4B10-4278-8FCF-B724A011D07A}"/>
          </ac:spMkLst>
        </pc:spChg>
        <pc:spChg chg="add mod">
          <ac:chgData name="Nam Sungyup" userId="a0d42cc9-00b2-46c9-b6ef-ebb964a36678" providerId="ADAL" clId="{D8C43CC7-87E3-4D02-BE5F-00B428B57A36}" dt="2021-10-31T05:44:42.574" v="13914" actId="1076"/>
          <ac:spMkLst>
            <pc:docMk/>
            <pc:sldMk cId="3347712694" sldId="338"/>
            <ac:spMk id="22" creationId="{81861D89-B96C-4E70-BD20-AA474E097F0B}"/>
          </ac:spMkLst>
        </pc:spChg>
        <pc:spChg chg="add mod">
          <ac:chgData name="Nam Sungyup" userId="a0d42cc9-00b2-46c9-b6ef-ebb964a36678" providerId="ADAL" clId="{D8C43CC7-87E3-4D02-BE5F-00B428B57A36}" dt="2021-10-31T05:42:27.594" v="13801" actId="1076"/>
          <ac:spMkLst>
            <pc:docMk/>
            <pc:sldMk cId="3347712694" sldId="338"/>
            <ac:spMk id="23" creationId="{08961C19-D4C2-4A60-A2DB-EB04DCD1FEE2}"/>
          </ac:spMkLst>
        </pc:spChg>
        <pc:spChg chg="add mod">
          <ac:chgData name="Nam Sungyup" userId="a0d42cc9-00b2-46c9-b6ef-ebb964a36678" providerId="ADAL" clId="{D8C43CC7-87E3-4D02-BE5F-00B428B57A36}" dt="2021-10-31T05:46:20.296" v="13948" actId="20577"/>
          <ac:spMkLst>
            <pc:docMk/>
            <pc:sldMk cId="3347712694" sldId="338"/>
            <ac:spMk id="27" creationId="{2507E57B-307B-4434-9B9D-7B5F469FE53E}"/>
          </ac:spMkLst>
        </pc:spChg>
        <pc:spChg chg="add mod">
          <ac:chgData name="Nam Sungyup" userId="a0d42cc9-00b2-46c9-b6ef-ebb964a36678" providerId="ADAL" clId="{D8C43CC7-87E3-4D02-BE5F-00B428B57A36}" dt="2021-10-31T05:50:59.999" v="14067" actId="20577"/>
          <ac:spMkLst>
            <pc:docMk/>
            <pc:sldMk cId="3347712694" sldId="338"/>
            <ac:spMk id="28" creationId="{0093DA44-D7E6-468E-8F61-5B57938E18EF}"/>
          </ac:spMkLst>
        </pc:spChg>
        <pc:spChg chg="add mod">
          <ac:chgData name="Nam Sungyup" userId="a0d42cc9-00b2-46c9-b6ef-ebb964a36678" providerId="ADAL" clId="{D8C43CC7-87E3-4D02-BE5F-00B428B57A36}" dt="2021-10-31T05:43:27.116" v="13853" actId="20577"/>
          <ac:spMkLst>
            <pc:docMk/>
            <pc:sldMk cId="3347712694" sldId="338"/>
            <ac:spMk id="29" creationId="{D84F86D4-F2E1-4561-B218-37F08850EC64}"/>
          </ac:spMkLst>
        </pc:spChg>
        <pc:spChg chg="add mod">
          <ac:chgData name="Nam Sungyup" userId="a0d42cc9-00b2-46c9-b6ef-ebb964a36678" providerId="ADAL" clId="{D8C43CC7-87E3-4D02-BE5F-00B428B57A36}" dt="2021-10-31T05:43:10.147" v="13843" actId="20577"/>
          <ac:spMkLst>
            <pc:docMk/>
            <pc:sldMk cId="3347712694" sldId="338"/>
            <ac:spMk id="30" creationId="{249D1A8E-928A-4FEB-8405-94CD9616C5AF}"/>
          </ac:spMkLst>
        </pc:spChg>
        <pc:spChg chg="add mod">
          <ac:chgData name="Nam Sungyup" userId="a0d42cc9-00b2-46c9-b6ef-ebb964a36678" providerId="ADAL" clId="{D8C43CC7-87E3-4D02-BE5F-00B428B57A36}" dt="2021-10-31T05:43:58.544" v="13861" actId="20577"/>
          <ac:spMkLst>
            <pc:docMk/>
            <pc:sldMk cId="3347712694" sldId="338"/>
            <ac:spMk id="31" creationId="{1B506563-89F5-4B3B-8B7A-24EEF2B55E54}"/>
          </ac:spMkLst>
        </pc:spChg>
        <pc:spChg chg="add mod">
          <ac:chgData name="Nam Sungyup" userId="a0d42cc9-00b2-46c9-b6ef-ebb964a36678" providerId="ADAL" clId="{D8C43CC7-87E3-4D02-BE5F-00B428B57A36}" dt="2021-10-31T05:42:27.594" v="13801" actId="1076"/>
          <ac:spMkLst>
            <pc:docMk/>
            <pc:sldMk cId="3347712694" sldId="338"/>
            <ac:spMk id="32" creationId="{4AADAC1E-46A4-4524-9DCB-F7C0CFC086C2}"/>
          </ac:spMkLst>
        </pc:spChg>
        <pc:spChg chg="add mod">
          <ac:chgData name="Nam Sungyup" userId="a0d42cc9-00b2-46c9-b6ef-ebb964a36678" providerId="ADAL" clId="{D8C43CC7-87E3-4D02-BE5F-00B428B57A36}" dt="2021-10-31T05:47:19.453" v="13973" actId="20577"/>
          <ac:spMkLst>
            <pc:docMk/>
            <pc:sldMk cId="3347712694" sldId="338"/>
            <ac:spMk id="33" creationId="{96FB9C3F-1678-4FF0-8104-5E14FF888A82}"/>
          </ac:spMkLst>
        </pc:spChg>
        <pc:spChg chg="add del mod">
          <ac:chgData name="Nam Sungyup" userId="a0d42cc9-00b2-46c9-b6ef-ebb964a36678" providerId="ADAL" clId="{D8C43CC7-87E3-4D02-BE5F-00B428B57A36}" dt="2021-10-31T05:45:07.085" v="13926" actId="478"/>
          <ac:spMkLst>
            <pc:docMk/>
            <pc:sldMk cId="3347712694" sldId="338"/>
            <ac:spMk id="34" creationId="{ACE7D349-A9F4-4DCA-A627-FAAA6E03BDCC}"/>
          </ac:spMkLst>
        </pc:spChg>
        <pc:spChg chg="add mod">
          <ac:chgData name="Nam Sungyup" userId="a0d42cc9-00b2-46c9-b6ef-ebb964a36678" providerId="ADAL" clId="{D8C43CC7-87E3-4D02-BE5F-00B428B57A36}" dt="2021-10-31T05:48:01.882" v="13989" actId="1076"/>
          <ac:spMkLst>
            <pc:docMk/>
            <pc:sldMk cId="3347712694" sldId="338"/>
            <ac:spMk id="35" creationId="{B8290C09-DB68-461A-9D4F-2C1EB221725A}"/>
          </ac:spMkLst>
        </pc:spChg>
        <pc:spChg chg="add mod">
          <ac:chgData name="Nam Sungyup" userId="a0d42cc9-00b2-46c9-b6ef-ebb964a36678" providerId="ADAL" clId="{D8C43CC7-87E3-4D02-BE5F-00B428B57A36}" dt="2021-10-31T05:47:14.285" v="13963" actId="20577"/>
          <ac:spMkLst>
            <pc:docMk/>
            <pc:sldMk cId="3347712694" sldId="338"/>
            <ac:spMk id="37" creationId="{5F759227-540A-4521-B25E-A05C8DEB2EB6}"/>
          </ac:spMkLst>
        </pc:spChg>
        <pc:spChg chg="add mod">
          <ac:chgData name="Nam Sungyup" userId="a0d42cc9-00b2-46c9-b6ef-ebb964a36678" providerId="ADAL" clId="{D8C43CC7-87E3-4D02-BE5F-00B428B57A36}" dt="2021-10-31T05:46:23.444" v="13952" actId="20577"/>
          <ac:spMkLst>
            <pc:docMk/>
            <pc:sldMk cId="3347712694" sldId="338"/>
            <ac:spMk id="39" creationId="{B3B91655-908F-444F-9D50-22BDE8AF809B}"/>
          </ac:spMkLst>
        </pc:spChg>
        <pc:spChg chg="add mod">
          <ac:chgData name="Nam Sungyup" userId="a0d42cc9-00b2-46c9-b6ef-ebb964a36678" providerId="ADAL" clId="{D8C43CC7-87E3-4D02-BE5F-00B428B57A36}" dt="2021-10-31T05:49:39.338" v="14040" actId="1076"/>
          <ac:spMkLst>
            <pc:docMk/>
            <pc:sldMk cId="3347712694" sldId="338"/>
            <ac:spMk id="40" creationId="{93A19D2D-1D20-4D0C-8878-2FDEEE70EB88}"/>
          </ac:spMkLst>
        </pc:spChg>
        <pc:spChg chg="add mod">
          <ac:chgData name="Nam Sungyup" userId="a0d42cc9-00b2-46c9-b6ef-ebb964a36678" providerId="ADAL" clId="{D8C43CC7-87E3-4D02-BE5F-00B428B57A36}" dt="2021-10-31T05:49:42.954" v="14041" actId="571"/>
          <ac:spMkLst>
            <pc:docMk/>
            <pc:sldMk cId="3347712694" sldId="338"/>
            <ac:spMk id="41" creationId="{C07544A8-9549-4D26-AD55-E81BEF037A95}"/>
          </ac:spMkLst>
        </pc:spChg>
        <pc:spChg chg="add mod">
          <ac:chgData name="Nam Sungyup" userId="a0d42cc9-00b2-46c9-b6ef-ebb964a36678" providerId="ADAL" clId="{D8C43CC7-87E3-4D02-BE5F-00B428B57A36}" dt="2021-10-31T05:50:46.483" v="14061" actId="20577"/>
          <ac:spMkLst>
            <pc:docMk/>
            <pc:sldMk cId="3347712694" sldId="338"/>
            <ac:spMk id="42" creationId="{5F9562F2-4693-4A88-A7E9-4EB6CCEF98FB}"/>
          </ac:spMkLst>
        </pc:spChg>
        <pc:spChg chg="add mod">
          <ac:chgData name="Nam Sungyup" userId="a0d42cc9-00b2-46c9-b6ef-ebb964a36678" providerId="ADAL" clId="{D8C43CC7-87E3-4D02-BE5F-00B428B57A36}" dt="2021-10-31T05:50:57.995" v="14063" actId="571"/>
          <ac:spMkLst>
            <pc:docMk/>
            <pc:sldMk cId="3347712694" sldId="338"/>
            <ac:spMk id="43" creationId="{8BD21717-0D38-4EC8-BAC3-E4283DADE3F0}"/>
          </ac:spMkLst>
        </pc:spChg>
        <pc:picChg chg="add mod ord">
          <ac:chgData name="Nam Sungyup" userId="a0d42cc9-00b2-46c9-b6ef-ebb964a36678" providerId="ADAL" clId="{D8C43CC7-87E3-4D02-BE5F-00B428B57A36}" dt="2021-10-31T05:46:27.846" v="13953" actId="166"/>
          <ac:picMkLst>
            <pc:docMk/>
            <pc:sldMk cId="3347712694" sldId="338"/>
            <ac:picMk id="38" creationId="{E086C40D-70B2-44F3-9A5D-20979519C296}"/>
          </ac:picMkLst>
        </pc:picChg>
        <pc:cxnChg chg="add mod">
          <ac:chgData name="Nam Sungyup" userId="a0d42cc9-00b2-46c9-b6ef-ebb964a36678" providerId="ADAL" clId="{D8C43CC7-87E3-4D02-BE5F-00B428B57A36}" dt="2021-10-31T05:47:33.613" v="13978" actId="14100"/>
          <ac:cxnSpMkLst>
            <pc:docMk/>
            <pc:sldMk cId="3347712694" sldId="338"/>
            <ac:cxnSpMk id="24" creationId="{5170CA2A-A96B-4403-AD79-C682C4F70248}"/>
          </ac:cxnSpMkLst>
        </pc:cxnChg>
        <pc:cxnChg chg="add mod">
          <ac:chgData name="Nam Sungyup" userId="a0d42cc9-00b2-46c9-b6ef-ebb964a36678" providerId="ADAL" clId="{D8C43CC7-87E3-4D02-BE5F-00B428B57A36}" dt="2021-10-31T05:42:27.594" v="13801" actId="1076"/>
          <ac:cxnSpMkLst>
            <pc:docMk/>
            <pc:sldMk cId="3347712694" sldId="338"/>
            <ac:cxnSpMk id="25" creationId="{D389B8C4-B109-472D-9593-7417C492C0C8}"/>
          </ac:cxnSpMkLst>
        </pc:cxnChg>
        <pc:cxnChg chg="add mod">
          <ac:chgData name="Nam Sungyup" userId="a0d42cc9-00b2-46c9-b6ef-ebb964a36678" providerId="ADAL" clId="{D8C43CC7-87E3-4D02-BE5F-00B428B57A36}" dt="2021-10-31T05:42:27.594" v="13801" actId="1076"/>
          <ac:cxnSpMkLst>
            <pc:docMk/>
            <pc:sldMk cId="3347712694" sldId="338"/>
            <ac:cxnSpMk id="26" creationId="{D2D8753F-DB8E-48E6-872E-2477A8D53A1B}"/>
          </ac:cxnSpMkLst>
        </pc:cxnChg>
        <pc:cxnChg chg="add mod">
          <ac:chgData name="Nam Sungyup" userId="a0d42cc9-00b2-46c9-b6ef-ebb964a36678" providerId="ADAL" clId="{D8C43CC7-87E3-4D02-BE5F-00B428B57A36}" dt="2021-10-31T05:47:27.741" v="13975" actId="14100"/>
          <ac:cxnSpMkLst>
            <pc:docMk/>
            <pc:sldMk cId="3347712694" sldId="338"/>
            <ac:cxnSpMk id="36" creationId="{42B8ED6D-525E-4D27-9044-4EEAFAB1B30D}"/>
          </ac:cxnSpMkLst>
        </pc:cxnChg>
      </pc:sldChg>
      <pc:sldChg chg="addSp delSp modSp add mod">
        <pc:chgData name="Nam Sungyup" userId="a0d42cc9-00b2-46c9-b6ef-ebb964a36678" providerId="ADAL" clId="{D8C43CC7-87E3-4D02-BE5F-00B428B57A36}" dt="2021-10-31T06:11:57.803" v="14171" actId="478"/>
        <pc:sldMkLst>
          <pc:docMk/>
          <pc:sldMk cId="3737374673" sldId="339"/>
        </pc:sldMkLst>
        <pc:spChg chg="mod">
          <ac:chgData name="Nam Sungyup" userId="a0d42cc9-00b2-46c9-b6ef-ebb964a36678" providerId="ADAL" clId="{D8C43CC7-87E3-4D02-BE5F-00B428B57A36}" dt="2021-10-31T05:51:57.867" v="14070"/>
          <ac:spMkLst>
            <pc:docMk/>
            <pc:sldMk cId="3737374673" sldId="339"/>
            <ac:spMk id="2" creationId="{61F95283-A75D-4C1F-A914-C14AC2F10369}"/>
          </ac:spMkLst>
        </pc:spChg>
        <pc:spChg chg="del mod">
          <ac:chgData name="Nam Sungyup" userId="a0d42cc9-00b2-46c9-b6ef-ebb964a36678" providerId="ADAL" clId="{D8C43CC7-87E3-4D02-BE5F-00B428B57A36}" dt="2021-10-31T05:59:05.644" v="14086" actId="478"/>
          <ac:spMkLst>
            <pc:docMk/>
            <pc:sldMk cId="3737374673" sldId="339"/>
            <ac:spMk id="3" creationId="{0C65064B-DD9C-4946-867E-A3CF8F2FEA9C}"/>
          </ac:spMkLst>
        </pc:spChg>
        <pc:spChg chg="del">
          <ac:chgData name="Nam Sungyup" userId="a0d42cc9-00b2-46c9-b6ef-ebb964a36678" providerId="ADAL" clId="{D8C43CC7-87E3-4D02-BE5F-00B428B57A36}" dt="2021-10-31T05:52:13.262" v="14079" actId="478"/>
          <ac:spMkLst>
            <pc:docMk/>
            <pc:sldMk cId="3737374673" sldId="339"/>
            <ac:spMk id="4" creationId="{D1387814-EF80-44D0-A8B1-41CE1380D26E}"/>
          </ac:spMkLst>
        </pc:spChg>
        <pc:spChg chg="del">
          <ac:chgData name="Nam Sungyup" userId="a0d42cc9-00b2-46c9-b6ef-ebb964a36678" providerId="ADAL" clId="{D8C43CC7-87E3-4D02-BE5F-00B428B57A36}" dt="2021-10-31T05:52:13.262" v="14079" actId="478"/>
          <ac:spMkLst>
            <pc:docMk/>
            <pc:sldMk cId="3737374673" sldId="339"/>
            <ac:spMk id="5" creationId="{D46C4019-EF93-4916-9ABD-AC261B93C168}"/>
          </ac:spMkLst>
        </pc:spChg>
        <pc:spChg chg="add del mod">
          <ac:chgData name="Nam Sungyup" userId="a0d42cc9-00b2-46c9-b6ef-ebb964a36678" providerId="ADAL" clId="{D8C43CC7-87E3-4D02-BE5F-00B428B57A36}" dt="2021-10-31T05:59:08.198" v="14087" actId="478"/>
          <ac:spMkLst>
            <pc:docMk/>
            <pc:sldMk cId="3737374673" sldId="339"/>
            <ac:spMk id="9" creationId="{2CD9FD5F-C035-480A-95E5-48D767136DB1}"/>
          </ac:spMkLst>
        </pc:spChg>
        <pc:spChg chg="del">
          <ac:chgData name="Nam Sungyup" userId="a0d42cc9-00b2-46c9-b6ef-ebb964a36678" providerId="ADAL" clId="{D8C43CC7-87E3-4D02-BE5F-00B428B57A36}" dt="2021-10-31T05:52:16.135" v="14080" actId="478"/>
          <ac:spMkLst>
            <pc:docMk/>
            <pc:sldMk cId="3737374673" sldId="339"/>
            <ac:spMk id="12" creationId="{F13F7664-AE7B-46CC-B624-3721CEB41B13}"/>
          </ac:spMkLst>
        </pc:spChg>
        <pc:spChg chg="add mod">
          <ac:chgData name="Nam Sungyup" userId="a0d42cc9-00b2-46c9-b6ef-ebb964a36678" providerId="ADAL" clId="{D8C43CC7-87E3-4D02-BE5F-00B428B57A36}" dt="2021-10-31T06:02:25.505" v="14107" actId="164"/>
          <ac:spMkLst>
            <pc:docMk/>
            <pc:sldMk cId="3737374673" sldId="339"/>
            <ac:spMk id="13" creationId="{AFB82458-A385-4DA7-88A6-15BCF55B152F}"/>
          </ac:spMkLst>
        </pc:spChg>
        <pc:spChg chg="del">
          <ac:chgData name="Nam Sungyup" userId="a0d42cc9-00b2-46c9-b6ef-ebb964a36678" providerId="ADAL" clId="{D8C43CC7-87E3-4D02-BE5F-00B428B57A36}" dt="2021-10-31T05:52:18.129" v="14081" actId="478"/>
          <ac:spMkLst>
            <pc:docMk/>
            <pc:sldMk cId="3737374673" sldId="339"/>
            <ac:spMk id="15" creationId="{7345F7AB-218E-4C33-B670-14B1B52C3AE0}"/>
          </ac:spMkLst>
        </pc:spChg>
        <pc:spChg chg="del">
          <ac:chgData name="Nam Sungyup" userId="a0d42cc9-00b2-46c9-b6ef-ebb964a36678" providerId="ADAL" clId="{D8C43CC7-87E3-4D02-BE5F-00B428B57A36}" dt="2021-10-31T05:52:18.129" v="14081" actId="478"/>
          <ac:spMkLst>
            <pc:docMk/>
            <pc:sldMk cId="3737374673" sldId="339"/>
            <ac:spMk id="16" creationId="{90346C14-7A1E-453E-A311-D6A43ABBC6FB}"/>
          </ac:spMkLst>
        </pc:spChg>
        <pc:spChg chg="add mod">
          <ac:chgData name="Nam Sungyup" userId="a0d42cc9-00b2-46c9-b6ef-ebb964a36678" providerId="ADAL" clId="{D8C43CC7-87E3-4D02-BE5F-00B428B57A36}" dt="2021-10-31T06:04:54.942" v="14115" actId="14100"/>
          <ac:spMkLst>
            <pc:docMk/>
            <pc:sldMk cId="3737374673" sldId="339"/>
            <ac:spMk id="18" creationId="{28BB331E-69EF-418C-8DE0-D350C702AD14}"/>
          </ac:spMkLst>
        </pc:spChg>
        <pc:spChg chg="mod">
          <ac:chgData name="Nam Sungyup" userId="a0d42cc9-00b2-46c9-b6ef-ebb964a36678" providerId="ADAL" clId="{D8C43CC7-87E3-4D02-BE5F-00B428B57A36}" dt="2021-10-31T06:04:58.597" v="14117" actId="571"/>
          <ac:spMkLst>
            <pc:docMk/>
            <pc:sldMk cId="3737374673" sldId="339"/>
            <ac:spMk id="22" creationId="{C580C5C6-052D-4D87-952A-B07C368C7DC9}"/>
          </ac:spMkLst>
        </pc:spChg>
        <pc:spChg chg="add mod">
          <ac:chgData name="Nam Sungyup" userId="a0d42cc9-00b2-46c9-b6ef-ebb964a36678" providerId="ADAL" clId="{D8C43CC7-87E3-4D02-BE5F-00B428B57A36}" dt="2021-10-31T06:04:58.597" v="14117" actId="571"/>
          <ac:spMkLst>
            <pc:docMk/>
            <pc:sldMk cId="3737374673" sldId="339"/>
            <ac:spMk id="23" creationId="{F891C893-2D3B-4A90-A3E7-8DF8107833E4}"/>
          </ac:spMkLst>
        </pc:spChg>
        <pc:spChg chg="add mod">
          <ac:chgData name="Nam Sungyup" userId="a0d42cc9-00b2-46c9-b6ef-ebb964a36678" providerId="ADAL" clId="{D8C43CC7-87E3-4D02-BE5F-00B428B57A36}" dt="2021-10-31T06:05:04.386" v="14118" actId="571"/>
          <ac:spMkLst>
            <pc:docMk/>
            <pc:sldMk cId="3737374673" sldId="339"/>
            <ac:spMk id="24" creationId="{E94DF690-2CCD-4BEC-A0C6-BB3DF5624A57}"/>
          </ac:spMkLst>
        </pc:spChg>
        <pc:spChg chg="add del mod">
          <ac:chgData name="Nam Sungyup" userId="a0d42cc9-00b2-46c9-b6ef-ebb964a36678" providerId="ADAL" clId="{D8C43CC7-87E3-4D02-BE5F-00B428B57A36}" dt="2021-10-31T06:11:57.803" v="14171" actId="478"/>
          <ac:spMkLst>
            <pc:docMk/>
            <pc:sldMk cId="3737374673" sldId="339"/>
            <ac:spMk id="25" creationId="{95D2E62F-636E-44DF-A5A9-A884CC859AD6}"/>
          </ac:spMkLst>
        </pc:spChg>
        <pc:spChg chg="add del mod">
          <ac:chgData name="Nam Sungyup" userId="a0d42cc9-00b2-46c9-b6ef-ebb964a36678" providerId="ADAL" clId="{D8C43CC7-87E3-4D02-BE5F-00B428B57A36}" dt="2021-10-31T06:07:16.046" v="14128" actId="478"/>
          <ac:spMkLst>
            <pc:docMk/>
            <pc:sldMk cId="3737374673" sldId="339"/>
            <ac:spMk id="27" creationId="{BED6120E-E239-4B19-8C2C-205A2CBD96EE}"/>
          </ac:spMkLst>
        </pc:spChg>
        <pc:spChg chg="add mod">
          <ac:chgData name="Nam Sungyup" userId="a0d42cc9-00b2-46c9-b6ef-ebb964a36678" providerId="ADAL" clId="{D8C43CC7-87E3-4D02-BE5F-00B428B57A36}" dt="2021-10-31T06:08:12.603" v="14167" actId="1076"/>
          <ac:spMkLst>
            <pc:docMk/>
            <pc:sldMk cId="3737374673" sldId="339"/>
            <ac:spMk id="31" creationId="{E835D660-2AA2-4AA0-B5CD-A06928417EB0}"/>
          </ac:spMkLst>
        </pc:spChg>
        <pc:grpChg chg="add mod">
          <ac:chgData name="Nam Sungyup" userId="a0d42cc9-00b2-46c9-b6ef-ebb964a36678" providerId="ADAL" clId="{D8C43CC7-87E3-4D02-BE5F-00B428B57A36}" dt="2021-10-31T06:08:09.124" v="14166" actId="1076"/>
          <ac:grpSpMkLst>
            <pc:docMk/>
            <pc:sldMk cId="3737374673" sldId="339"/>
            <ac:grpSpMk id="17" creationId="{3D7300D6-5A5B-48CC-93CE-59174332C0EC}"/>
          </ac:grpSpMkLst>
        </pc:grpChg>
        <pc:grpChg chg="add mod">
          <ac:chgData name="Nam Sungyup" userId="a0d42cc9-00b2-46c9-b6ef-ebb964a36678" providerId="ADAL" clId="{D8C43CC7-87E3-4D02-BE5F-00B428B57A36}" dt="2021-10-31T06:04:58.597" v="14117" actId="571"/>
          <ac:grpSpMkLst>
            <pc:docMk/>
            <pc:sldMk cId="3737374673" sldId="339"/>
            <ac:grpSpMk id="19" creationId="{53CDC708-7EE9-41F7-8A7D-A02B9F63C65A}"/>
          </ac:grpSpMkLst>
        </pc:grpChg>
        <pc:picChg chg="add mod">
          <ac:chgData name="Nam Sungyup" userId="a0d42cc9-00b2-46c9-b6ef-ebb964a36678" providerId="ADAL" clId="{D8C43CC7-87E3-4D02-BE5F-00B428B57A36}" dt="2021-10-31T06:02:25.505" v="14107" actId="164"/>
          <ac:picMkLst>
            <pc:docMk/>
            <pc:sldMk cId="3737374673" sldId="339"/>
            <ac:picMk id="7" creationId="{3B49778C-D066-495C-84F9-C31A179D4827}"/>
          </ac:picMkLst>
        </pc:picChg>
        <pc:picChg chg="add mod">
          <ac:chgData name="Nam Sungyup" userId="a0d42cc9-00b2-46c9-b6ef-ebb964a36678" providerId="ADAL" clId="{D8C43CC7-87E3-4D02-BE5F-00B428B57A36}" dt="2021-10-31T06:02:25.505" v="14107" actId="164"/>
          <ac:picMkLst>
            <pc:docMk/>
            <pc:sldMk cId="3737374673" sldId="339"/>
            <ac:picMk id="11" creationId="{010A8F88-9A66-4ED6-922E-CB016A0B9765}"/>
          </ac:picMkLst>
        </pc:picChg>
        <pc:picChg chg="del">
          <ac:chgData name="Nam Sungyup" userId="a0d42cc9-00b2-46c9-b6ef-ebb964a36678" providerId="ADAL" clId="{D8C43CC7-87E3-4D02-BE5F-00B428B57A36}" dt="2021-10-31T05:52:19.805" v="14082" actId="478"/>
          <ac:picMkLst>
            <pc:docMk/>
            <pc:sldMk cId="3737374673" sldId="339"/>
            <ac:picMk id="14" creationId="{E50F9375-8540-40D9-BBEC-D3E337C21D38}"/>
          </ac:picMkLst>
        </pc:picChg>
        <pc:picChg chg="mod">
          <ac:chgData name="Nam Sungyup" userId="a0d42cc9-00b2-46c9-b6ef-ebb964a36678" providerId="ADAL" clId="{D8C43CC7-87E3-4D02-BE5F-00B428B57A36}" dt="2021-10-31T06:04:58.597" v="14117" actId="571"/>
          <ac:picMkLst>
            <pc:docMk/>
            <pc:sldMk cId="3737374673" sldId="339"/>
            <ac:picMk id="20" creationId="{5C50A2FE-A245-4B85-9FE3-28E4A1248FEE}"/>
          </ac:picMkLst>
        </pc:picChg>
        <pc:picChg chg="mod">
          <ac:chgData name="Nam Sungyup" userId="a0d42cc9-00b2-46c9-b6ef-ebb964a36678" providerId="ADAL" clId="{D8C43CC7-87E3-4D02-BE5F-00B428B57A36}" dt="2021-10-31T06:04:58.597" v="14117" actId="571"/>
          <ac:picMkLst>
            <pc:docMk/>
            <pc:sldMk cId="3737374673" sldId="339"/>
            <ac:picMk id="21" creationId="{BB053038-C56A-4EBC-9543-316E82E7694B}"/>
          </ac:picMkLst>
        </pc:picChg>
        <pc:picChg chg="add mod">
          <ac:chgData name="Nam Sungyup" userId="a0d42cc9-00b2-46c9-b6ef-ebb964a36678" providerId="ADAL" clId="{D8C43CC7-87E3-4D02-BE5F-00B428B57A36}" dt="2021-10-31T06:07:02.373" v="14126" actId="1076"/>
          <ac:picMkLst>
            <pc:docMk/>
            <pc:sldMk cId="3737374673" sldId="339"/>
            <ac:picMk id="26" creationId="{FEA76BA3-F2E0-4D85-B6C5-A4C708EF1CB7}"/>
          </ac:picMkLst>
        </pc:picChg>
        <pc:cxnChg chg="add mod">
          <ac:chgData name="Nam Sungyup" userId="a0d42cc9-00b2-46c9-b6ef-ebb964a36678" providerId="ADAL" clId="{D8C43CC7-87E3-4D02-BE5F-00B428B57A36}" dt="2021-10-31T06:07:32.465" v="14133" actId="1076"/>
          <ac:cxnSpMkLst>
            <pc:docMk/>
            <pc:sldMk cId="3737374673" sldId="339"/>
            <ac:cxnSpMk id="28" creationId="{20D5FF2B-9A76-4CDF-8F04-568E224FEA91}"/>
          </ac:cxnSpMkLst>
        </pc:cxnChg>
      </pc:sldChg>
      <pc:sldChg chg="addSp delSp modSp add mod">
        <pc:chgData name="Nam Sungyup" userId="a0d42cc9-00b2-46c9-b6ef-ebb964a36678" providerId="ADAL" clId="{D8C43CC7-87E3-4D02-BE5F-00B428B57A36}" dt="2021-10-31T06:21:47.320" v="14533" actId="20577"/>
        <pc:sldMkLst>
          <pc:docMk/>
          <pc:sldMk cId="1690128254" sldId="340"/>
        </pc:sldMkLst>
        <pc:spChg chg="add mod">
          <ac:chgData name="Nam Sungyup" userId="a0d42cc9-00b2-46c9-b6ef-ebb964a36678" providerId="ADAL" clId="{D8C43CC7-87E3-4D02-BE5F-00B428B57A36}" dt="2021-10-31T06:13:03.952" v="14212" actId="1076"/>
          <ac:spMkLst>
            <pc:docMk/>
            <pc:sldMk cId="1690128254" sldId="340"/>
            <ac:spMk id="3" creationId="{7A18EFB2-C403-4721-94DF-4A8A1F5F0936}"/>
          </ac:spMkLst>
        </pc:spChg>
        <pc:spChg chg="add mod">
          <ac:chgData name="Nam Sungyup" userId="a0d42cc9-00b2-46c9-b6ef-ebb964a36678" providerId="ADAL" clId="{D8C43CC7-87E3-4D02-BE5F-00B428B57A36}" dt="2021-10-31T06:16:20.895" v="14366" actId="207"/>
          <ac:spMkLst>
            <pc:docMk/>
            <pc:sldMk cId="1690128254" sldId="340"/>
            <ac:spMk id="4" creationId="{38CB11EB-492F-4DAB-B85B-352E3EAB2884}"/>
          </ac:spMkLst>
        </pc:spChg>
        <pc:spChg chg="add">
          <ac:chgData name="Nam Sungyup" userId="a0d42cc9-00b2-46c9-b6ef-ebb964a36678" providerId="ADAL" clId="{D8C43CC7-87E3-4D02-BE5F-00B428B57A36}" dt="2021-10-31T06:16:49.349" v="14367" actId="11529"/>
          <ac:spMkLst>
            <pc:docMk/>
            <pc:sldMk cId="1690128254" sldId="340"/>
            <ac:spMk id="5" creationId="{FD26FFB1-2A43-49A3-9C1A-AC15ACCCA92A}"/>
          </ac:spMkLst>
        </pc:spChg>
        <pc:spChg chg="add mod">
          <ac:chgData name="Nam Sungyup" userId="a0d42cc9-00b2-46c9-b6ef-ebb964a36678" providerId="ADAL" clId="{D8C43CC7-87E3-4D02-BE5F-00B428B57A36}" dt="2021-10-31T06:18:04.036" v="14385" actId="1076"/>
          <ac:spMkLst>
            <pc:docMk/>
            <pc:sldMk cId="1690128254" sldId="340"/>
            <ac:spMk id="9" creationId="{8BB92451-B6A3-44C6-9885-803A0A3F3A51}"/>
          </ac:spMkLst>
        </pc:spChg>
        <pc:spChg chg="add mod">
          <ac:chgData name="Nam Sungyup" userId="a0d42cc9-00b2-46c9-b6ef-ebb964a36678" providerId="ADAL" clId="{D8C43CC7-87E3-4D02-BE5F-00B428B57A36}" dt="2021-10-31T06:21:47.320" v="14533" actId="20577"/>
          <ac:spMkLst>
            <pc:docMk/>
            <pc:sldMk cId="1690128254" sldId="340"/>
            <ac:spMk id="10" creationId="{3587EFB7-F546-4703-9DE9-58D6F853C0DC}"/>
          </ac:spMkLst>
        </pc:spChg>
        <pc:spChg chg="add mod">
          <ac:chgData name="Nam Sungyup" userId="a0d42cc9-00b2-46c9-b6ef-ebb964a36678" providerId="ADAL" clId="{D8C43CC7-87E3-4D02-BE5F-00B428B57A36}" dt="2021-10-31T06:12:06.789" v="14172" actId="571"/>
          <ac:spMkLst>
            <pc:docMk/>
            <pc:sldMk cId="1690128254" sldId="340"/>
            <ac:spMk id="14" creationId="{B842CF43-9769-4AE0-895A-5844A4D61874}"/>
          </ac:spMkLst>
        </pc:spChg>
        <pc:spChg chg="del">
          <ac:chgData name="Nam Sungyup" userId="a0d42cc9-00b2-46c9-b6ef-ebb964a36678" providerId="ADAL" clId="{D8C43CC7-87E3-4D02-BE5F-00B428B57A36}" dt="2021-10-31T06:13:58.478" v="14227" actId="478"/>
          <ac:spMkLst>
            <pc:docMk/>
            <pc:sldMk cId="1690128254" sldId="340"/>
            <ac:spMk id="18" creationId="{28BB331E-69EF-418C-8DE0-D350C702AD14}"/>
          </ac:spMkLst>
        </pc:spChg>
        <pc:spChg chg="mod">
          <ac:chgData name="Nam Sungyup" userId="a0d42cc9-00b2-46c9-b6ef-ebb964a36678" providerId="ADAL" clId="{D8C43CC7-87E3-4D02-BE5F-00B428B57A36}" dt="2021-10-31T06:12:10.183" v="14174" actId="571"/>
          <ac:spMkLst>
            <pc:docMk/>
            <pc:sldMk cId="1690128254" sldId="340"/>
            <ac:spMk id="20" creationId="{51267422-821B-48A6-9287-77442B16FC87}"/>
          </ac:spMkLst>
        </pc:spChg>
        <pc:spChg chg="add mod">
          <ac:chgData name="Nam Sungyup" userId="a0d42cc9-00b2-46c9-b6ef-ebb964a36678" providerId="ADAL" clId="{D8C43CC7-87E3-4D02-BE5F-00B428B57A36}" dt="2021-10-31T06:12:10.183" v="14174" actId="571"/>
          <ac:spMkLst>
            <pc:docMk/>
            <pc:sldMk cId="1690128254" sldId="340"/>
            <ac:spMk id="21" creationId="{0EC0947E-737B-48C1-8C75-E2C9517A7808}"/>
          </ac:spMkLst>
        </pc:spChg>
        <pc:spChg chg="add mod">
          <ac:chgData name="Nam Sungyup" userId="a0d42cc9-00b2-46c9-b6ef-ebb964a36678" providerId="ADAL" clId="{D8C43CC7-87E3-4D02-BE5F-00B428B57A36}" dt="2021-10-31T06:12:17.845" v="14175" actId="571"/>
          <ac:spMkLst>
            <pc:docMk/>
            <pc:sldMk cId="1690128254" sldId="340"/>
            <ac:spMk id="22" creationId="{DFFF91B2-C30A-4AE8-B066-64B8F6B57FB1}"/>
          </ac:spMkLst>
        </pc:spChg>
        <pc:spChg chg="add mod">
          <ac:chgData name="Nam Sungyup" userId="a0d42cc9-00b2-46c9-b6ef-ebb964a36678" providerId="ADAL" clId="{D8C43CC7-87E3-4D02-BE5F-00B428B57A36}" dt="2021-10-31T06:14:18.952" v="14233" actId="1076"/>
          <ac:spMkLst>
            <pc:docMk/>
            <pc:sldMk cId="1690128254" sldId="340"/>
            <ac:spMk id="23" creationId="{DF4C9B61-AD65-40C0-BA59-413D2EE3B8FE}"/>
          </ac:spMkLst>
        </pc:spChg>
        <pc:spChg chg="del">
          <ac:chgData name="Nam Sungyup" userId="a0d42cc9-00b2-46c9-b6ef-ebb964a36678" providerId="ADAL" clId="{D8C43CC7-87E3-4D02-BE5F-00B428B57A36}" dt="2021-10-31T06:14:30.125" v="14234" actId="478"/>
          <ac:spMkLst>
            <pc:docMk/>
            <pc:sldMk cId="1690128254" sldId="340"/>
            <ac:spMk id="24" creationId="{E94DF690-2CCD-4BEC-A0C6-BB3DF5624A57}"/>
          </ac:spMkLst>
        </pc:spChg>
        <pc:spChg chg="add mod">
          <ac:chgData name="Nam Sungyup" userId="a0d42cc9-00b2-46c9-b6ef-ebb964a36678" providerId="ADAL" clId="{D8C43CC7-87E3-4D02-BE5F-00B428B57A36}" dt="2021-10-31T06:14:47.509" v="14242" actId="1036"/>
          <ac:spMkLst>
            <pc:docMk/>
            <pc:sldMk cId="1690128254" sldId="340"/>
            <ac:spMk id="27" creationId="{7508E995-C168-48FE-8513-15DA7A7639C9}"/>
          </ac:spMkLst>
        </pc:spChg>
        <pc:spChg chg="add mod">
          <ac:chgData name="Nam Sungyup" userId="a0d42cc9-00b2-46c9-b6ef-ebb964a36678" providerId="ADAL" clId="{D8C43CC7-87E3-4D02-BE5F-00B428B57A36}" dt="2021-10-31T06:17:02.579" v="14371" actId="13822"/>
          <ac:spMkLst>
            <pc:docMk/>
            <pc:sldMk cId="1690128254" sldId="340"/>
            <ac:spMk id="29" creationId="{9A8D7EE2-BFF1-42B9-BE1C-25D59E085FB8}"/>
          </ac:spMkLst>
        </pc:spChg>
        <pc:spChg chg="add del mod">
          <ac:chgData name="Nam Sungyup" userId="a0d42cc9-00b2-46c9-b6ef-ebb964a36678" providerId="ADAL" clId="{D8C43CC7-87E3-4D02-BE5F-00B428B57A36}" dt="2021-10-31T06:16:56.558" v="14370" actId="478"/>
          <ac:spMkLst>
            <pc:docMk/>
            <pc:sldMk cId="1690128254" sldId="340"/>
            <ac:spMk id="30" creationId="{FD4505FC-F58B-4299-8079-088789C1AA0B}"/>
          </ac:spMkLst>
        </pc:spChg>
        <pc:spChg chg="del">
          <ac:chgData name="Nam Sungyup" userId="a0d42cc9-00b2-46c9-b6ef-ebb964a36678" providerId="ADAL" clId="{D8C43CC7-87E3-4D02-BE5F-00B428B57A36}" dt="2021-10-31T06:11:42.591" v="14170" actId="478"/>
          <ac:spMkLst>
            <pc:docMk/>
            <pc:sldMk cId="1690128254" sldId="340"/>
            <ac:spMk id="31" creationId="{E835D660-2AA2-4AA0-B5CD-A06928417EB0}"/>
          </ac:spMkLst>
        </pc:spChg>
        <pc:spChg chg="add mod">
          <ac:chgData name="Nam Sungyup" userId="a0d42cc9-00b2-46c9-b6ef-ebb964a36678" providerId="ADAL" clId="{D8C43CC7-87E3-4D02-BE5F-00B428B57A36}" dt="2021-10-31T06:17:12.277" v="14372" actId="571"/>
          <ac:spMkLst>
            <pc:docMk/>
            <pc:sldMk cId="1690128254" sldId="340"/>
            <ac:spMk id="32" creationId="{321BE4B8-45E9-4E89-93DB-64644871F99C}"/>
          </ac:spMkLst>
        </pc:spChg>
        <pc:spChg chg="add mod">
          <ac:chgData name="Nam Sungyup" userId="a0d42cc9-00b2-46c9-b6ef-ebb964a36678" providerId="ADAL" clId="{D8C43CC7-87E3-4D02-BE5F-00B428B57A36}" dt="2021-10-31T06:17:12.277" v="14372" actId="571"/>
          <ac:spMkLst>
            <pc:docMk/>
            <pc:sldMk cId="1690128254" sldId="340"/>
            <ac:spMk id="33" creationId="{E5588A60-5DAE-4ED5-A46B-67209B722F15}"/>
          </ac:spMkLst>
        </pc:spChg>
        <pc:spChg chg="add mod">
          <ac:chgData name="Nam Sungyup" userId="a0d42cc9-00b2-46c9-b6ef-ebb964a36678" providerId="ADAL" clId="{D8C43CC7-87E3-4D02-BE5F-00B428B57A36}" dt="2021-10-31T06:17:16.033" v="14373" actId="571"/>
          <ac:spMkLst>
            <pc:docMk/>
            <pc:sldMk cId="1690128254" sldId="340"/>
            <ac:spMk id="34" creationId="{3C0779B9-67A3-4694-A103-2F9227A8D434}"/>
          </ac:spMkLst>
        </pc:spChg>
        <pc:spChg chg="add mod">
          <ac:chgData name="Nam Sungyup" userId="a0d42cc9-00b2-46c9-b6ef-ebb964a36678" providerId="ADAL" clId="{D8C43CC7-87E3-4D02-BE5F-00B428B57A36}" dt="2021-10-31T06:17:16.033" v="14373" actId="571"/>
          <ac:spMkLst>
            <pc:docMk/>
            <pc:sldMk cId="1690128254" sldId="340"/>
            <ac:spMk id="35" creationId="{5265FED6-9271-4C37-80E1-EC23911AE22E}"/>
          </ac:spMkLst>
        </pc:spChg>
        <pc:grpChg chg="add mod">
          <ac:chgData name="Nam Sungyup" userId="a0d42cc9-00b2-46c9-b6ef-ebb964a36678" providerId="ADAL" clId="{D8C43CC7-87E3-4D02-BE5F-00B428B57A36}" dt="2021-10-31T06:12:10.183" v="14174" actId="571"/>
          <ac:grpSpMkLst>
            <pc:docMk/>
            <pc:sldMk cId="1690128254" sldId="340"/>
            <ac:grpSpMk id="15" creationId="{9D0483FE-315D-4260-A1DA-50ED899E8068}"/>
          </ac:grpSpMkLst>
        </pc:grpChg>
        <pc:picChg chg="mod">
          <ac:chgData name="Nam Sungyup" userId="a0d42cc9-00b2-46c9-b6ef-ebb964a36678" providerId="ADAL" clId="{D8C43CC7-87E3-4D02-BE5F-00B428B57A36}" dt="2021-10-31T06:12:10.183" v="14174" actId="571"/>
          <ac:picMkLst>
            <pc:docMk/>
            <pc:sldMk cId="1690128254" sldId="340"/>
            <ac:picMk id="16" creationId="{7B667A4F-1C6D-4962-A791-CD2F631A55BE}"/>
          </ac:picMkLst>
        </pc:picChg>
        <pc:picChg chg="mod">
          <ac:chgData name="Nam Sungyup" userId="a0d42cc9-00b2-46c9-b6ef-ebb964a36678" providerId="ADAL" clId="{D8C43CC7-87E3-4D02-BE5F-00B428B57A36}" dt="2021-10-31T06:12:10.183" v="14174" actId="571"/>
          <ac:picMkLst>
            <pc:docMk/>
            <pc:sldMk cId="1690128254" sldId="340"/>
            <ac:picMk id="19" creationId="{F947AFA7-D0DD-4B46-A148-0FFF0E5A25CC}"/>
          </ac:picMkLst>
        </pc:picChg>
        <pc:picChg chg="del">
          <ac:chgData name="Nam Sungyup" userId="a0d42cc9-00b2-46c9-b6ef-ebb964a36678" providerId="ADAL" clId="{D8C43CC7-87E3-4D02-BE5F-00B428B57A36}" dt="2021-10-31T06:11:38.567" v="14169" actId="478"/>
          <ac:picMkLst>
            <pc:docMk/>
            <pc:sldMk cId="1690128254" sldId="340"/>
            <ac:picMk id="26" creationId="{FEA76BA3-F2E0-4D85-B6C5-A4C708EF1CB7}"/>
          </ac:picMkLst>
        </pc:picChg>
        <pc:cxnChg chg="add mod">
          <ac:chgData name="Nam Sungyup" userId="a0d42cc9-00b2-46c9-b6ef-ebb964a36678" providerId="ADAL" clId="{D8C43CC7-87E3-4D02-BE5F-00B428B57A36}" dt="2021-10-31T06:17:31.269" v="14375" actId="1076"/>
          <ac:cxnSpMkLst>
            <pc:docMk/>
            <pc:sldMk cId="1690128254" sldId="340"/>
            <ac:cxnSpMk id="8" creationId="{6E0054CF-A47E-4959-B737-DA27FA17C915}"/>
          </ac:cxnSpMkLst>
        </pc:cxnChg>
        <pc:cxnChg chg="del">
          <ac:chgData name="Nam Sungyup" userId="a0d42cc9-00b2-46c9-b6ef-ebb964a36678" providerId="ADAL" clId="{D8C43CC7-87E3-4D02-BE5F-00B428B57A36}" dt="2021-10-31T06:11:42.591" v="14170" actId="478"/>
          <ac:cxnSpMkLst>
            <pc:docMk/>
            <pc:sldMk cId="1690128254" sldId="340"/>
            <ac:cxnSpMk id="28" creationId="{20D5FF2B-9A76-4CDF-8F04-568E224FEA91}"/>
          </ac:cxnSpMkLst>
        </pc:cxnChg>
      </pc:sldChg>
      <pc:sldChg chg="modSp add mod">
        <pc:chgData name="Nam Sungyup" userId="a0d42cc9-00b2-46c9-b6ef-ebb964a36678" providerId="ADAL" clId="{D8C43CC7-87E3-4D02-BE5F-00B428B57A36}" dt="2021-10-31T06:23:13.216" v="14588" actId="6549"/>
        <pc:sldMkLst>
          <pc:docMk/>
          <pc:sldMk cId="1527298545" sldId="341"/>
        </pc:sldMkLst>
        <pc:spChg chg="mod">
          <ac:chgData name="Nam Sungyup" userId="a0d42cc9-00b2-46c9-b6ef-ebb964a36678" providerId="ADAL" clId="{D8C43CC7-87E3-4D02-BE5F-00B428B57A36}" dt="2021-10-31T06:22:34.403" v="14556" actId="20577"/>
          <ac:spMkLst>
            <pc:docMk/>
            <pc:sldMk cId="1527298545" sldId="341"/>
            <ac:spMk id="4" creationId="{71FD81A7-18AC-4A6C-8310-222238AFD6DE}"/>
          </ac:spMkLst>
        </pc:spChg>
        <pc:graphicFrameChg chg="modGraphic">
          <ac:chgData name="Nam Sungyup" userId="a0d42cc9-00b2-46c9-b6ef-ebb964a36678" providerId="ADAL" clId="{D8C43CC7-87E3-4D02-BE5F-00B428B57A36}" dt="2021-10-31T06:23:13.216" v="14588" actId="6549"/>
          <ac:graphicFrameMkLst>
            <pc:docMk/>
            <pc:sldMk cId="1527298545" sldId="341"/>
            <ac:graphicFrameMk id="2" creationId="{E0554D24-5FFF-4413-A691-8B4AA65473FF}"/>
          </ac:graphicFrameMkLst>
        </pc:graphicFrameChg>
      </pc:sldChg>
      <pc:sldChg chg="addSp delSp modSp add mod modShow">
        <pc:chgData name="Nam Sungyup" userId="a0d42cc9-00b2-46c9-b6ef-ebb964a36678" providerId="ADAL" clId="{D8C43CC7-87E3-4D02-BE5F-00B428B57A36}" dt="2021-11-02T23:53:17.228" v="15295" actId="20577"/>
        <pc:sldMkLst>
          <pc:docMk/>
          <pc:sldMk cId="3854323503" sldId="342"/>
        </pc:sldMkLst>
        <pc:spChg chg="mod">
          <ac:chgData name="Nam Sungyup" userId="a0d42cc9-00b2-46c9-b6ef-ebb964a36678" providerId="ADAL" clId="{D8C43CC7-87E3-4D02-BE5F-00B428B57A36}" dt="2021-11-02T23:10:01.771" v="14638" actId="20577"/>
          <ac:spMkLst>
            <pc:docMk/>
            <pc:sldMk cId="3854323503" sldId="342"/>
            <ac:spMk id="2" creationId="{61F95283-A75D-4C1F-A914-C14AC2F10369}"/>
          </ac:spMkLst>
        </pc:spChg>
        <pc:spChg chg="mod">
          <ac:chgData name="Nam Sungyup" userId="a0d42cc9-00b2-46c9-b6ef-ebb964a36678" providerId="ADAL" clId="{D8C43CC7-87E3-4D02-BE5F-00B428B57A36}" dt="2021-11-02T23:29:34.324" v="15248" actId="20577"/>
          <ac:spMkLst>
            <pc:docMk/>
            <pc:sldMk cId="3854323503" sldId="342"/>
            <ac:spMk id="3" creationId="{0C65064B-DD9C-4946-867E-A3CF8F2FEA9C}"/>
          </ac:spMkLst>
        </pc:spChg>
        <pc:spChg chg="mod">
          <ac:chgData name="Nam Sungyup" userId="a0d42cc9-00b2-46c9-b6ef-ebb964a36678" providerId="ADAL" clId="{D8C43CC7-87E3-4D02-BE5F-00B428B57A36}" dt="2021-11-02T23:21:57.760" v="15075" actId="14100"/>
          <ac:spMkLst>
            <pc:docMk/>
            <pc:sldMk cId="3854323503" sldId="342"/>
            <ac:spMk id="4" creationId="{D1387814-EF80-44D0-A8B1-41CE1380D26E}"/>
          </ac:spMkLst>
        </pc:spChg>
        <pc:spChg chg="mod">
          <ac:chgData name="Nam Sungyup" userId="a0d42cc9-00b2-46c9-b6ef-ebb964a36678" providerId="ADAL" clId="{D8C43CC7-87E3-4D02-BE5F-00B428B57A36}" dt="2021-11-02T23:53:17.228" v="15295" actId="20577"/>
          <ac:spMkLst>
            <pc:docMk/>
            <pc:sldMk cId="3854323503" sldId="342"/>
            <ac:spMk id="5" creationId="{D46C4019-EF93-4916-9ABD-AC261B93C168}"/>
          </ac:spMkLst>
        </pc:spChg>
        <pc:spChg chg="add mod">
          <ac:chgData name="Nam Sungyup" userId="a0d42cc9-00b2-46c9-b6ef-ebb964a36678" providerId="ADAL" clId="{D8C43CC7-87E3-4D02-BE5F-00B428B57A36}" dt="2021-11-02T23:38:08.968" v="15271" actId="13822"/>
          <ac:spMkLst>
            <pc:docMk/>
            <pc:sldMk cId="3854323503" sldId="342"/>
            <ac:spMk id="6" creationId="{41382B5C-8501-4A5E-9BC0-3D3562CC20CE}"/>
          </ac:spMkLst>
        </pc:spChg>
        <pc:spChg chg="add mod">
          <ac:chgData name="Nam Sungyup" userId="a0d42cc9-00b2-46c9-b6ef-ebb964a36678" providerId="ADAL" clId="{D8C43CC7-87E3-4D02-BE5F-00B428B57A36}" dt="2021-11-02T23:42:44.797" v="15291" actId="404"/>
          <ac:spMkLst>
            <pc:docMk/>
            <pc:sldMk cId="3854323503" sldId="342"/>
            <ac:spMk id="7" creationId="{8F2EDA82-9878-4417-9C84-E6D8CC87CB13}"/>
          </ac:spMkLst>
        </pc:spChg>
        <pc:spChg chg="add mod">
          <ac:chgData name="Nam Sungyup" userId="a0d42cc9-00b2-46c9-b6ef-ebb964a36678" providerId="ADAL" clId="{D8C43CC7-87E3-4D02-BE5F-00B428B57A36}" dt="2021-11-02T23:38:08.968" v="15271" actId="13822"/>
          <ac:spMkLst>
            <pc:docMk/>
            <pc:sldMk cId="3854323503" sldId="342"/>
            <ac:spMk id="10" creationId="{136F6AE4-B8C6-4C26-8F04-D14686A22CDC}"/>
          </ac:spMkLst>
        </pc:spChg>
        <pc:spChg chg="add mod">
          <ac:chgData name="Nam Sungyup" userId="a0d42cc9-00b2-46c9-b6ef-ebb964a36678" providerId="ADAL" clId="{D8C43CC7-87E3-4D02-BE5F-00B428B57A36}" dt="2021-11-02T23:26:41.866" v="15192" actId="1076"/>
          <ac:spMkLst>
            <pc:docMk/>
            <pc:sldMk cId="3854323503" sldId="342"/>
            <ac:spMk id="11" creationId="{7095D4ED-F20D-458C-9CA5-81F6896FB375}"/>
          </ac:spMkLst>
        </pc:spChg>
        <pc:spChg chg="add del mod">
          <ac:chgData name="Nam Sungyup" userId="a0d42cc9-00b2-46c9-b6ef-ebb964a36678" providerId="ADAL" clId="{D8C43CC7-87E3-4D02-BE5F-00B428B57A36}" dt="2021-11-02T23:16:34.038" v="14853" actId="478"/>
          <ac:spMkLst>
            <pc:docMk/>
            <pc:sldMk cId="3854323503" sldId="342"/>
            <ac:spMk id="13" creationId="{4A8D9201-217D-4C9F-8CA5-59AB554C7813}"/>
          </ac:spMkLst>
        </pc:spChg>
        <pc:spChg chg="add del mod">
          <ac:chgData name="Nam Sungyup" userId="a0d42cc9-00b2-46c9-b6ef-ebb964a36678" providerId="ADAL" clId="{D8C43CC7-87E3-4D02-BE5F-00B428B57A36}" dt="2021-11-02T23:16:34.038" v="14853" actId="478"/>
          <ac:spMkLst>
            <pc:docMk/>
            <pc:sldMk cId="3854323503" sldId="342"/>
            <ac:spMk id="14" creationId="{7854D6FD-AFE6-4C37-9A69-7F9B39C1B8F7}"/>
          </ac:spMkLst>
        </pc:spChg>
        <pc:spChg chg="add mod">
          <ac:chgData name="Nam Sungyup" userId="a0d42cc9-00b2-46c9-b6ef-ebb964a36678" providerId="ADAL" clId="{D8C43CC7-87E3-4D02-BE5F-00B428B57A36}" dt="2021-11-02T23:38:08.968" v="15271" actId="13822"/>
          <ac:spMkLst>
            <pc:docMk/>
            <pc:sldMk cId="3854323503" sldId="342"/>
            <ac:spMk id="16" creationId="{D34CF4B5-E379-494B-8EFF-E1606287C0B8}"/>
          </ac:spMkLst>
        </pc:spChg>
        <pc:spChg chg="add mod">
          <ac:chgData name="Nam Sungyup" userId="a0d42cc9-00b2-46c9-b6ef-ebb964a36678" providerId="ADAL" clId="{D8C43CC7-87E3-4D02-BE5F-00B428B57A36}" dt="2021-11-02T23:43:08.162" v="15293" actId="404"/>
          <ac:spMkLst>
            <pc:docMk/>
            <pc:sldMk cId="3854323503" sldId="342"/>
            <ac:spMk id="17" creationId="{3DE9095A-4FE2-4A15-98C5-F45956A1A38E}"/>
          </ac:spMkLst>
        </pc:spChg>
        <pc:spChg chg="add mod">
          <ac:chgData name="Nam Sungyup" userId="a0d42cc9-00b2-46c9-b6ef-ebb964a36678" providerId="ADAL" clId="{D8C43CC7-87E3-4D02-BE5F-00B428B57A36}" dt="2021-11-02T23:28:51.893" v="15222" actId="20577"/>
          <ac:spMkLst>
            <pc:docMk/>
            <pc:sldMk cId="3854323503" sldId="342"/>
            <ac:spMk id="19" creationId="{6342E3DF-BFA6-4432-A472-76CBEAA33926}"/>
          </ac:spMkLst>
        </pc:spChg>
        <pc:spChg chg="add mod">
          <ac:chgData name="Nam Sungyup" userId="a0d42cc9-00b2-46c9-b6ef-ebb964a36678" providerId="ADAL" clId="{D8C43CC7-87E3-4D02-BE5F-00B428B57A36}" dt="2021-11-02T23:38:08.968" v="15271" actId="13822"/>
          <ac:spMkLst>
            <pc:docMk/>
            <pc:sldMk cId="3854323503" sldId="342"/>
            <ac:spMk id="20" creationId="{09CB2156-1111-471C-93A2-F671FAF7AEC5}"/>
          </ac:spMkLst>
        </pc:spChg>
        <pc:spChg chg="add mod">
          <ac:chgData name="Nam Sungyup" userId="a0d42cc9-00b2-46c9-b6ef-ebb964a36678" providerId="ADAL" clId="{D8C43CC7-87E3-4D02-BE5F-00B428B57A36}" dt="2021-11-02T23:26:35.937" v="15191" actId="1076"/>
          <ac:spMkLst>
            <pc:docMk/>
            <pc:sldMk cId="3854323503" sldId="342"/>
            <ac:spMk id="21" creationId="{0983020E-635E-4A2A-B2B3-4D21F0AB44D0}"/>
          </ac:spMkLst>
        </pc:spChg>
        <pc:spChg chg="add mod">
          <ac:chgData name="Nam Sungyup" userId="a0d42cc9-00b2-46c9-b6ef-ebb964a36678" providerId="ADAL" clId="{D8C43CC7-87E3-4D02-BE5F-00B428B57A36}" dt="2021-11-02T23:38:08.968" v="15271" actId="13822"/>
          <ac:spMkLst>
            <pc:docMk/>
            <pc:sldMk cId="3854323503" sldId="342"/>
            <ac:spMk id="23" creationId="{C29EC82E-FE59-4DF8-AB58-2C57668CB5E2}"/>
          </ac:spMkLst>
        </pc:spChg>
        <pc:spChg chg="add mod">
          <ac:chgData name="Nam Sungyup" userId="a0d42cc9-00b2-46c9-b6ef-ebb964a36678" providerId="ADAL" clId="{D8C43CC7-87E3-4D02-BE5F-00B428B57A36}" dt="2021-11-02T23:28:12.996" v="15221" actId="20577"/>
          <ac:spMkLst>
            <pc:docMk/>
            <pc:sldMk cId="3854323503" sldId="342"/>
            <ac:spMk id="24" creationId="{F5A2192C-8AD3-4605-BDDE-E055F582EBFE}"/>
          </ac:spMkLst>
        </pc:spChg>
        <pc:cxnChg chg="add mod">
          <ac:chgData name="Nam Sungyup" userId="a0d42cc9-00b2-46c9-b6ef-ebb964a36678" providerId="ADAL" clId="{D8C43CC7-87E3-4D02-BE5F-00B428B57A36}" dt="2021-11-02T23:38:17.966" v="15272" actId="208"/>
          <ac:cxnSpMkLst>
            <pc:docMk/>
            <pc:sldMk cId="3854323503" sldId="342"/>
            <ac:cxnSpMk id="9" creationId="{09BC7599-79FA-473C-8D30-20BC96529E7C}"/>
          </ac:cxnSpMkLst>
        </pc:cxnChg>
        <pc:cxnChg chg="add mod">
          <ac:chgData name="Nam Sungyup" userId="a0d42cc9-00b2-46c9-b6ef-ebb964a36678" providerId="ADAL" clId="{D8C43CC7-87E3-4D02-BE5F-00B428B57A36}" dt="2021-11-02T23:38:17.966" v="15272" actId="208"/>
          <ac:cxnSpMkLst>
            <pc:docMk/>
            <pc:sldMk cId="3854323503" sldId="342"/>
            <ac:cxnSpMk id="12" creationId="{0A2C936F-F3FB-405A-9B89-DA694A2B3C05}"/>
          </ac:cxnSpMkLst>
        </pc:cxnChg>
        <pc:cxnChg chg="add del mod">
          <ac:chgData name="Nam Sungyup" userId="a0d42cc9-00b2-46c9-b6ef-ebb964a36678" providerId="ADAL" clId="{D8C43CC7-87E3-4D02-BE5F-00B428B57A36}" dt="2021-11-02T23:16:34.038" v="14853" actId="478"/>
          <ac:cxnSpMkLst>
            <pc:docMk/>
            <pc:sldMk cId="3854323503" sldId="342"/>
            <ac:cxnSpMk id="15" creationId="{553AFA0E-6B9A-4F73-883A-CB9CF3CF5022}"/>
          </ac:cxnSpMkLst>
        </pc:cxnChg>
        <pc:cxnChg chg="add mod">
          <ac:chgData name="Nam Sungyup" userId="a0d42cc9-00b2-46c9-b6ef-ebb964a36678" providerId="ADAL" clId="{D8C43CC7-87E3-4D02-BE5F-00B428B57A36}" dt="2021-11-02T23:38:17.966" v="15272" actId="208"/>
          <ac:cxnSpMkLst>
            <pc:docMk/>
            <pc:sldMk cId="3854323503" sldId="342"/>
            <ac:cxnSpMk id="18" creationId="{5EB49CC2-0FE4-446C-A485-230255C3239E}"/>
          </ac:cxnSpMkLst>
        </pc:cxnChg>
        <pc:cxnChg chg="add mod">
          <ac:chgData name="Nam Sungyup" userId="a0d42cc9-00b2-46c9-b6ef-ebb964a36678" providerId="ADAL" clId="{D8C43CC7-87E3-4D02-BE5F-00B428B57A36}" dt="2021-11-02T23:38:17.966" v="15272" actId="208"/>
          <ac:cxnSpMkLst>
            <pc:docMk/>
            <pc:sldMk cId="3854323503" sldId="342"/>
            <ac:cxnSpMk id="22" creationId="{A1148F1F-EC8D-4EFA-A63B-E8FCD6FEFB51}"/>
          </ac:cxnSpMkLst>
        </pc:cxnChg>
        <pc:cxnChg chg="add mod">
          <ac:chgData name="Nam Sungyup" userId="a0d42cc9-00b2-46c9-b6ef-ebb964a36678" providerId="ADAL" clId="{D8C43CC7-87E3-4D02-BE5F-00B428B57A36}" dt="2021-11-02T23:38:17.966" v="15272" actId="208"/>
          <ac:cxnSpMkLst>
            <pc:docMk/>
            <pc:sldMk cId="3854323503" sldId="342"/>
            <ac:cxnSpMk id="25" creationId="{209AE484-6F91-4FAD-999D-920D9F5D5F40}"/>
          </ac:cxnSpMkLst>
        </pc:cxnChg>
      </pc:sldChg>
      <pc:sldChg chg="addSp delSp modSp new mod modClrScheme chgLayout">
        <pc:chgData name="Nam Sungyup" userId="a0d42cc9-00b2-46c9-b6ef-ebb964a36678" providerId="ADAL" clId="{D8C43CC7-87E3-4D02-BE5F-00B428B57A36}" dt="2021-11-15T23:04:39.776" v="15424" actId="1076"/>
        <pc:sldMkLst>
          <pc:docMk/>
          <pc:sldMk cId="411959881" sldId="343"/>
        </pc:sldMkLst>
        <pc:spChg chg="del mod ord">
          <ac:chgData name="Nam Sungyup" userId="a0d42cc9-00b2-46c9-b6ef-ebb964a36678" providerId="ADAL" clId="{D8C43CC7-87E3-4D02-BE5F-00B428B57A36}" dt="2021-11-02T23:34:35.286" v="15250" actId="700"/>
          <ac:spMkLst>
            <pc:docMk/>
            <pc:sldMk cId="411959881" sldId="343"/>
            <ac:spMk id="2" creationId="{031A4C95-DF97-4B64-AD89-3E659F29EA8B}"/>
          </ac:spMkLst>
        </pc:spChg>
        <pc:spChg chg="del mod ord">
          <ac:chgData name="Nam Sungyup" userId="a0d42cc9-00b2-46c9-b6ef-ebb964a36678" providerId="ADAL" clId="{D8C43CC7-87E3-4D02-BE5F-00B428B57A36}" dt="2021-11-02T23:34:35.286" v="15250" actId="700"/>
          <ac:spMkLst>
            <pc:docMk/>
            <pc:sldMk cId="411959881" sldId="343"/>
            <ac:spMk id="3" creationId="{83983E83-007D-4266-A600-6049BA9341B7}"/>
          </ac:spMkLst>
        </pc:spChg>
        <pc:spChg chg="add mod ord">
          <ac:chgData name="Nam Sungyup" userId="a0d42cc9-00b2-46c9-b6ef-ebb964a36678" providerId="ADAL" clId="{D8C43CC7-87E3-4D02-BE5F-00B428B57A36}" dt="2021-11-15T22:52:59.650" v="15328" actId="1076"/>
          <ac:spMkLst>
            <pc:docMk/>
            <pc:sldMk cId="411959881" sldId="343"/>
            <ac:spMk id="4" creationId="{89A036CD-B5CD-469B-9FF2-87411D324ECA}"/>
          </ac:spMkLst>
        </pc:spChg>
        <pc:spChg chg="add del mod ord">
          <ac:chgData name="Nam Sungyup" userId="a0d42cc9-00b2-46c9-b6ef-ebb964a36678" providerId="ADAL" clId="{D8C43CC7-87E3-4D02-BE5F-00B428B57A36}" dt="2021-11-15T22:53:07.719" v="15329" actId="478"/>
          <ac:spMkLst>
            <pc:docMk/>
            <pc:sldMk cId="411959881" sldId="343"/>
            <ac:spMk id="5" creationId="{A63F07A1-9B39-49F9-82B8-EF3C9E43379A}"/>
          </ac:spMkLst>
        </pc:spChg>
        <pc:spChg chg="add mod">
          <ac:chgData name="Nam Sungyup" userId="a0d42cc9-00b2-46c9-b6ef-ebb964a36678" providerId="ADAL" clId="{D8C43CC7-87E3-4D02-BE5F-00B428B57A36}" dt="2021-11-15T23:02:27.605" v="15391" actId="20577"/>
          <ac:spMkLst>
            <pc:docMk/>
            <pc:sldMk cId="411959881" sldId="343"/>
            <ac:spMk id="6" creationId="{03B5AB1A-DA36-45E8-8806-A8F0FD9494A4}"/>
          </ac:spMkLst>
        </pc:spChg>
        <pc:spChg chg="add mod">
          <ac:chgData name="Nam Sungyup" userId="a0d42cc9-00b2-46c9-b6ef-ebb964a36678" providerId="ADAL" clId="{D8C43CC7-87E3-4D02-BE5F-00B428B57A36}" dt="2021-11-15T23:04:12.968" v="15416" actId="1076"/>
          <ac:spMkLst>
            <pc:docMk/>
            <pc:sldMk cId="411959881" sldId="343"/>
            <ac:spMk id="7" creationId="{90C27BEB-84BA-4B0D-83A4-6F43A021A435}"/>
          </ac:spMkLst>
        </pc:spChg>
        <pc:spChg chg="add mod">
          <ac:chgData name="Nam Sungyup" userId="a0d42cc9-00b2-46c9-b6ef-ebb964a36678" providerId="ADAL" clId="{D8C43CC7-87E3-4D02-BE5F-00B428B57A36}" dt="2021-11-15T23:04:39.776" v="15424" actId="1076"/>
          <ac:spMkLst>
            <pc:docMk/>
            <pc:sldMk cId="411959881" sldId="343"/>
            <ac:spMk id="8" creationId="{28993BAC-E559-4112-BA40-7FAE9C00061D}"/>
          </ac:spMkLst>
        </pc:spChg>
        <pc:picChg chg="add ord">
          <ac:chgData name="Nam Sungyup" userId="a0d42cc9-00b2-46c9-b6ef-ebb964a36678" providerId="ADAL" clId="{D8C43CC7-87E3-4D02-BE5F-00B428B57A36}" dt="2021-11-15T22:52:47.255" v="15326" actId="167"/>
          <ac:picMkLst>
            <pc:docMk/>
            <pc:sldMk cId="411959881" sldId="343"/>
            <ac:picMk id="3" creationId="{59734B9C-9474-474A-9DD6-750D938EAD60}"/>
          </ac:picMkLst>
        </pc:picChg>
        <pc:picChg chg="add mod">
          <ac:chgData name="Nam Sungyup" userId="a0d42cc9-00b2-46c9-b6ef-ebb964a36678" providerId="ADAL" clId="{D8C43CC7-87E3-4D02-BE5F-00B428B57A36}" dt="2021-11-15T23:03:47.432" v="15396" actId="1076"/>
          <ac:picMkLst>
            <pc:docMk/>
            <pc:sldMk cId="411959881" sldId="343"/>
            <ac:picMk id="1026" creationId="{F7D4ACA1-0C7D-4C39-B4C1-23BA78D0FB06}"/>
          </ac:picMkLst>
        </pc:picChg>
      </pc:sldChg>
      <pc:sldChg chg="addSp delSp new mod modClrScheme chgLayout">
        <pc:chgData name="Nam Sungyup" userId="a0d42cc9-00b2-46c9-b6ef-ebb964a36678" providerId="ADAL" clId="{D8C43CC7-87E3-4D02-BE5F-00B428B57A36}" dt="2021-11-03T22:49:59.430" v="15298" actId="22"/>
        <pc:sldMkLst>
          <pc:docMk/>
          <pc:sldMk cId="270105116" sldId="344"/>
        </pc:sldMkLst>
        <pc:spChg chg="del">
          <ac:chgData name="Nam Sungyup" userId="a0d42cc9-00b2-46c9-b6ef-ebb964a36678" providerId="ADAL" clId="{D8C43CC7-87E3-4D02-BE5F-00B428B57A36}" dt="2021-11-03T22:49:57.566" v="15297" actId="700"/>
          <ac:spMkLst>
            <pc:docMk/>
            <pc:sldMk cId="270105116" sldId="344"/>
            <ac:spMk id="2" creationId="{744FBE72-37C8-44B3-90E4-D94D0C0E1E54}"/>
          </ac:spMkLst>
        </pc:spChg>
        <pc:spChg chg="del">
          <ac:chgData name="Nam Sungyup" userId="a0d42cc9-00b2-46c9-b6ef-ebb964a36678" providerId="ADAL" clId="{D8C43CC7-87E3-4D02-BE5F-00B428B57A36}" dt="2021-11-03T22:49:57.566" v="15297" actId="700"/>
          <ac:spMkLst>
            <pc:docMk/>
            <pc:sldMk cId="270105116" sldId="344"/>
            <ac:spMk id="3" creationId="{6532F13A-2C98-42A0-A716-A39265BD0B81}"/>
          </ac:spMkLst>
        </pc:spChg>
        <pc:picChg chg="add">
          <ac:chgData name="Nam Sungyup" userId="a0d42cc9-00b2-46c9-b6ef-ebb964a36678" providerId="ADAL" clId="{D8C43CC7-87E3-4D02-BE5F-00B428B57A36}" dt="2021-11-03T22:49:59.430" v="15298" actId="22"/>
          <ac:picMkLst>
            <pc:docMk/>
            <pc:sldMk cId="270105116" sldId="344"/>
            <ac:picMk id="5" creationId="{DAEE972D-5254-447C-8001-E0823F11020F}"/>
          </ac:picMkLst>
        </pc:picChg>
      </pc:sldChg>
      <pc:sldChg chg="addSp delSp modSp new mod modClrScheme chgLayout">
        <pc:chgData name="Nam Sungyup" userId="a0d42cc9-00b2-46c9-b6ef-ebb964a36678" providerId="ADAL" clId="{D8C43CC7-87E3-4D02-BE5F-00B428B57A36}" dt="2021-11-17T01:04:17.951" v="15467" actId="20577"/>
        <pc:sldMkLst>
          <pc:docMk/>
          <pc:sldMk cId="1536484551" sldId="345"/>
        </pc:sldMkLst>
        <pc:spChg chg="del mod ord">
          <ac:chgData name="Nam Sungyup" userId="a0d42cc9-00b2-46c9-b6ef-ebb964a36678" providerId="ADAL" clId="{D8C43CC7-87E3-4D02-BE5F-00B428B57A36}" dt="2021-11-17T01:04:05.370" v="15426" actId="700"/>
          <ac:spMkLst>
            <pc:docMk/>
            <pc:sldMk cId="1536484551" sldId="345"/>
            <ac:spMk id="2" creationId="{70FA0360-4D15-4F45-AFE5-877D9914E570}"/>
          </ac:spMkLst>
        </pc:spChg>
        <pc:spChg chg="del mod ord">
          <ac:chgData name="Nam Sungyup" userId="a0d42cc9-00b2-46c9-b6ef-ebb964a36678" providerId="ADAL" clId="{D8C43CC7-87E3-4D02-BE5F-00B428B57A36}" dt="2021-11-17T01:04:05.370" v="15426" actId="700"/>
          <ac:spMkLst>
            <pc:docMk/>
            <pc:sldMk cId="1536484551" sldId="345"/>
            <ac:spMk id="3" creationId="{8C8316B4-B24B-49FA-87E5-23B1AD4EFC2F}"/>
          </ac:spMkLst>
        </pc:spChg>
        <pc:spChg chg="add mod ord">
          <ac:chgData name="Nam Sungyup" userId="a0d42cc9-00b2-46c9-b6ef-ebb964a36678" providerId="ADAL" clId="{D8C43CC7-87E3-4D02-BE5F-00B428B57A36}" dt="2021-11-17T01:04:17.951" v="15467" actId="20577"/>
          <ac:spMkLst>
            <pc:docMk/>
            <pc:sldMk cId="1536484551" sldId="345"/>
            <ac:spMk id="4" creationId="{F2609168-AE2B-419D-9235-D8D2615B9E1D}"/>
          </ac:spMkLst>
        </pc:spChg>
        <pc:spChg chg="add mod ord">
          <ac:chgData name="Nam Sungyup" userId="a0d42cc9-00b2-46c9-b6ef-ebb964a36678" providerId="ADAL" clId="{D8C43CC7-87E3-4D02-BE5F-00B428B57A36}" dt="2021-11-17T01:04:05.370" v="15426" actId="700"/>
          <ac:spMkLst>
            <pc:docMk/>
            <pc:sldMk cId="1536484551" sldId="345"/>
            <ac:spMk id="5" creationId="{E58A2CEF-58F8-46C4-BF47-A6419D9FD23B}"/>
          </ac:spMkLst>
        </pc:spChg>
      </pc:sldChg>
      <pc:sldChg chg="new del">
        <pc:chgData name="Nam Sungyup" userId="a0d42cc9-00b2-46c9-b6ef-ebb964a36678" providerId="ADAL" clId="{D8C43CC7-87E3-4D02-BE5F-00B428B57A36}" dt="2021-11-15T22:51:55.049" v="15323" actId="47"/>
        <pc:sldMkLst>
          <pc:docMk/>
          <pc:sldMk cId="2362578034" sldId="345"/>
        </pc:sldMkLst>
      </pc:sldChg>
      <pc:sldChg chg="add mod modShow">
        <pc:chgData name="Nam Sungyup" userId="a0d42cc9-00b2-46c9-b6ef-ebb964a36678" providerId="ADAL" clId="{D8C43CC7-87E3-4D02-BE5F-00B428B57A36}" dt="2021-11-17T22:56:29.810" v="15504" actId="729"/>
        <pc:sldMkLst>
          <pc:docMk/>
          <pc:sldMk cId="2665653747" sldId="346"/>
        </pc:sldMkLst>
      </pc:sldChg>
    </pc:docChg>
  </pc:docChgLst>
  <pc:docChgLst>
    <pc:chgData name="Sungyup Nam" userId="a0d42cc9-00b2-46c9-b6ef-ebb964a36678" providerId="ADAL" clId="{D8C43CC7-87E3-4D02-BE5F-00B428B57A36}"/>
    <pc:docChg chg="addSld modSld">
      <pc:chgData name="Sungyup Nam" userId="a0d42cc9-00b2-46c9-b6ef-ebb964a36678" providerId="ADAL" clId="{D8C43CC7-87E3-4D02-BE5F-00B428B57A36}" dt="2021-10-17T08:15:37.347" v="10" actId="571"/>
      <pc:docMkLst>
        <pc:docMk/>
      </pc:docMkLst>
      <pc:sldChg chg="addSp delSp modSp add">
        <pc:chgData name="Sungyup Nam" userId="a0d42cc9-00b2-46c9-b6ef-ebb964a36678" providerId="ADAL" clId="{D8C43CC7-87E3-4D02-BE5F-00B428B57A36}" dt="2021-10-17T08:04:38.211" v="8"/>
        <pc:sldMkLst>
          <pc:docMk/>
          <pc:sldMk cId="2901606522" sldId="296"/>
        </pc:sldMkLst>
        <pc:spChg chg="add del mod">
          <ac:chgData name="Sungyup Nam" userId="a0d42cc9-00b2-46c9-b6ef-ebb964a36678" providerId="ADAL" clId="{D8C43CC7-87E3-4D02-BE5F-00B428B57A36}" dt="2021-10-17T08:04:37.340" v="7" actId="1076"/>
          <ac:spMkLst>
            <pc:docMk/>
            <pc:sldMk cId="2901606522" sldId="296"/>
            <ac:spMk id="5" creationId="{D46C4019-EF93-4916-9ABD-AC261B93C168}"/>
          </ac:spMkLst>
        </pc:spChg>
        <pc:spChg chg="add del mod">
          <ac:chgData name="Sungyup Nam" userId="a0d42cc9-00b2-46c9-b6ef-ebb964a36678" providerId="ADAL" clId="{D8C43CC7-87E3-4D02-BE5F-00B428B57A36}" dt="2021-10-17T08:04:38.211" v="8"/>
          <ac:spMkLst>
            <pc:docMk/>
            <pc:sldMk cId="2901606522" sldId="296"/>
            <ac:spMk id="7" creationId="{5AA9C2C6-11BB-4D23-8A4E-DFAF13F4F63F}"/>
          </ac:spMkLst>
        </pc:spChg>
      </pc:sldChg>
      <pc:sldChg chg="addSp modSp add">
        <pc:chgData name="Sungyup Nam" userId="a0d42cc9-00b2-46c9-b6ef-ebb964a36678" providerId="ADAL" clId="{D8C43CC7-87E3-4D02-BE5F-00B428B57A36}" dt="2021-10-17T08:15:37.347" v="10" actId="571"/>
        <pc:sldMkLst>
          <pc:docMk/>
          <pc:sldMk cId="2739913193" sldId="297"/>
        </pc:sldMkLst>
        <pc:spChg chg="add mod">
          <ac:chgData name="Sungyup Nam" userId="a0d42cc9-00b2-46c9-b6ef-ebb964a36678" providerId="ADAL" clId="{D8C43CC7-87E3-4D02-BE5F-00B428B57A36}" dt="2021-10-17T08:15:37.347" v="10" actId="571"/>
          <ac:spMkLst>
            <pc:docMk/>
            <pc:sldMk cId="2739913193" sldId="297"/>
            <ac:spMk id="8" creationId="{9BB8390D-F769-4B8F-AE8F-46B03181016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89FD5-64DA-457A-8649-E3951EBD47CA}" type="datetimeFigureOut">
              <a:rPr lang="ko-KR" altLang="en-US" smtClean="0"/>
              <a:t>2021-11-15</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ED53C2-8507-4190-AAD2-B317E444070F}" type="slidenum">
              <a:rPr lang="ko-KR" altLang="en-US" smtClean="0"/>
              <a:t>‹#›</a:t>
            </a:fld>
            <a:endParaRPr lang="ko-KR" altLang="en-US"/>
          </a:p>
        </p:txBody>
      </p:sp>
    </p:spTree>
    <p:extLst>
      <p:ext uri="{BB962C8B-B14F-4D97-AF65-F5344CB8AC3E}">
        <p14:creationId xmlns:p14="http://schemas.microsoft.com/office/powerpoint/2010/main" val="334362935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9281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285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ltLang="ko-KR"/>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ltLang="ko-KR"/>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ltLang="ko-KR"/>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ltLang="ko-KR"/>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ltLang="ko-KR"/>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ltLang="ko-KR"/>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Content Placeholder 2"/>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ltLang="ko-KR"/>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ltLang="ko-KR"/>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ltLang="ko-KR"/>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ltLang="ko-KR"/>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ltLang="ko-KR"/>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ko-KR"/>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ltLang="ko-KR"/>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11/15/2021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06000" algn="l" defTabSz="457200" rtl="0" eaLnBrk="1" latinLnBrk="1"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1"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1"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1"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1"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Introduction to categories of </a:t>
            </a:r>
            <a:br>
              <a:rPr lang="en-US" sz="4000" dirty="0"/>
            </a:br>
            <a:r>
              <a:rPr lang="en-US" sz="4000" dirty="0"/>
              <a:t>blockchain </a:t>
            </a:r>
            <a:br>
              <a:rPr lang="en-US" sz="4000" dirty="0"/>
            </a:br>
            <a:r>
              <a:rPr lang="en-US" sz="4000" dirty="0"/>
              <a:t>vulnerability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BEARS</a:t>
            </a:r>
            <a:r>
              <a:rPr lang="ko-KR" altLang="en-US" sz="2300" dirty="0">
                <a:solidFill>
                  <a:srgbClr val="5792BA"/>
                </a:solidFill>
              </a:rPr>
              <a:t> </a:t>
            </a:r>
            <a:r>
              <a:rPr lang="en-US" altLang="ko-KR" sz="2300" dirty="0">
                <a:solidFill>
                  <a:srgbClr val="5792BA"/>
                </a:solidFill>
              </a:rPr>
              <a:t>S</a:t>
            </a:r>
            <a:r>
              <a:rPr lang="en-US" altLang="ko-KR" dirty="0">
                <a:solidFill>
                  <a:srgbClr val="5792BA"/>
                </a:solidFill>
              </a:rPr>
              <a:t>tudy Group</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46"/>
        <p:cNvGrpSpPr/>
        <p:nvPr/>
      </p:nvGrpSpPr>
      <p:grpSpPr>
        <a:xfrm>
          <a:off x="0" y="0"/>
          <a:ext cx="0" cy="0"/>
          <a:chOff x="0" y="0"/>
          <a:chExt cx="0" cy="0"/>
        </a:xfrm>
      </p:grpSpPr>
      <p:sp>
        <p:nvSpPr>
          <p:cNvPr id="148" name="Google Shape;148;p11"/>
          <p:cNvSpPr txBox="1"/>
          <p:nvPr/>
        </p:nvSpPr>
        <p:spPr>
          <a:xfrm>
            <a:off x="6255007" y="990456"/>
            <a:ext cx="4438996" cy="461665"/>
          </a:xfrm>
          <a:prstGeom prst="rect">
            <a:avLst/>
          </a:prstGeom>
          <a:noFill/>
          <a:ln>
            <a:noFill/>
          </a:ln>
        </p:spPr>
        <p:txBody>
          <a:bodyPr spcFirstLastPara="1" wrap="square" lIns="91425" tIns="45700" rIns="91425" bIns="45700" anchor="t" anchorCtr="0">
            <a:spAutoFit/>
          </a:bodyPr>
          <a:lstStyle/>
          <a:p>
            <a:r>
              <a:rPr lang="en-US" sz="2400" dirty="0">
                <a:solidFill>
                  <a:srgbClr val="FFFF00"/>
                </a:solidFill>
                <a:latin typeface="Calibri"/>
                <a:ea typeface="Calibri"/>
                <a:cs typeface="Calibri"/>
                <a:sym typeface="Calibri"/>
              </a:rPr>
              <a:t>Memory Corruption Vulnerability</a:t>
            </a:r>
            <a:endParaRPr sz="2400" dirty="0">
              <a:solidFill>
                <a:srgbClr val="FFFF00"/>
              </a:solidFill>
              <a:latin typeface="Calibri"/>
              <a:ea typeface="Calibri"/>
              <a:cs typeface="Calibri"/>
              <a:sym typeface="Calibri"/>
            </a:endParaRPr>
          </a:p>
        </p:txBody>
      </p:sp>
      <p:sp>
        <p:nvSpPr>
          <p:cNvPr id="149" name="Google Shape;149;p11"/>
          <p:cNvSpPr txBox="1"/>
          <p:nvPr/>
        </p:nvSpPr>
        <p:spPr>
          <a:xfrm>
            <a:off x="2196860" y="2018581"/>
            <a:ext cx="6728604" cy="707886"/>
          </a:xfrm>
          <a:prstGeom prst="rect">
            <a:avLst/>
          </a:prstGeom>
          <a:noFill/>
          <a:ln>
            <a:noFill/>
          </a:ln>
        </p:spPr>
        <p:txBody>
          <a:bodyPr spcFirstLastPara="1" wrap="square" lIns="91425" tIns="45700" rIns="91425" bIns="45700" anchor="t" anchorCtr="0">
            <a:spAutoFit/>
          </a:bodyPr>
          <a:lstStyle/>
          <a:p>
            <a:r>
              <a:rPr lang="en-US" sz="4000">
                <a:ea typeface="Calibri"/>
                <a:cs typeface="Calibri"/>
                <a:sym typeface="Calibri"/>
              </a:rPr>
              <a:t>Overflow(Stack or Heap)</a:t>
            </a:r>
            <a:endParaRPr sz="4000">
              <a:ea typeface="Calibri"/>
              <a:cs typeface="Calibri"/>
              <a:sym typeface="Calibri"/>
            </a:endParaRPr>
          </a:p>
        </p:txBody>
      </p:sp>
      <p:sp>
        <p:nvSpPr>
          <p:cNvPr id="150" name="Google Shape;150;p11"/>
          <p:cNvSpPr txBox="1"/>
          <p:nvPr/>
        </p:nvSpPr>
        <p:spPr>
          <a:xfrm>
            <a:off x="2196860" y="3008210"/>
            <a:ext cx="6728604" cy="707886"/>
          </a:xfrm>
          <a:prstGeom prst="rect">
            <a:avLst/>
          </a:prstGeom>
          <a:noFill/>
          <a:ln>
            <a:noFill/>
          </a:ln>
        </p:spPr>
        <p:txBody>
          <a:bodyPr spcFirstLastPara="1" wrap="square" lIns="91425" tIns="45700" rIns="91425" bIns="45700" anchor="t" anchorCtr="0">
            <a:spAutoFit/>
          </a:bodyPr>
          <a:lstStyle/>
          <a:p>
            <a:r>
              <a:rPr lang="en-US" sz="4000">
                <a:ea typeface="Calibri"/>
                <a:cs typeface="Calibri"/>
                <a:sym typeface="Calibri"/>
              </a:rPr>
              <a:t>UAF(Use After Free)</a:t>
            </a:r>
            <a:endParaRPr sz="4000">
              <a:ea typeface="Calibri"/>
              <a:cs typeface="Calibri"/>
              <a:sym typeface="Calibri"/>
            </a:endParaRPr>
          </a:p>
        </p:txBody>
      </p:sp>
      <p:sp>
        <p:nvSpPr>
          <p:cNvPr id="151" name="Google Shape;151;p11"/>
          <p:cNvSpPr txBox="1"/>
          <p:nvPr/>
        </p:nvSpPr>
        <p:spPr>
          <a:xfrm>
            <a:off x="2196860" y="3997839"/>
            <a:ext cx="6728604" cy="707886"/>
          </a:xfrm>
          <a:prstGeom prst="rect">
            <a:avLst/>
          </a:prstGeom>
          <a:noFill/>
          <a:ln>
            <a:noFill/>
          </a:ln>
        </p:spPr>
        <p:txBody>
          <a:bodyPr spcFirstLastPara="1" wrap="square" lIns="91425" tIns="45700" rIns="91425" bIns="45700" anchor="t" anchorCtr="0">
            <a:spAutoFit/>
          </a:bodyPr>
          <a:lstStyle/>
          <a:p>
            <a:r>
              <a:rPr lang="en-US" sz="4000">
                <a:ea typeface="Calibri"/>
                <a:cs typeface="Calibri"/>
                <a:sym typeface="Calibri"/>
              </a:rPr>
              <a:t>Type Confusion</a:t>
            </a:r>
            <a:endParaRPr sz="4000">
              <a:ea typeface="Calibri"/>
              <a:cs typeface="Calibri"/>
              <a:sym typeface="Calibri"/>
            </a:endParaRPr>
          </a:p>
        </p:txBody>
      </p:sp>
      <p:sp>
        <p:nvSpPr>
          <p:cNvPr id="152" name="Google Shape;152;p11"/>
          <p:cNvSpPr txBox="1"/>
          <p:nvPr/>
        </p:nvSpPr>
        <p:spPr>
          <a:xfrm>
            <a:off x="2196860" y="4987468"/>
            <a:ext cx="6728604" cy="707886"/>
          </a:xfrm>
          <a:prstGeom prst="rect">
            <a:avLst/>
          </a:prstGeom>
          <a:noFill/>
          <a:ln>
            <a:noFill/>
          </a:ln>
        </p:spPr>
        <p:txBody>
          <a:bodyPr spcFirstLastPara="1" wrap="square" lIns="91425" tIns="45700" rIns="91425" bIns="45700" anchor="t" anchorCtr="0">
            <a:spAutoFit/>
          </a:bodyPr>
          <a:lstStyle/>
          <a:p>
            <a:r>
              <a:rPr lang="en-US" sz="4000">
                <a:ea typeface="Calibri"/>
                <a:cs typeface="Calibri"/>
                <a:sym typeface="Calibri"/>
              </a:rPr>
              <a:t>Format String Bug</a:t>
            </a:r>
            <a:endParaRPr sz="4000">
              <a:ea typeface="Calibri"/>
              <a:cs typeface="Calibri"/>
              <a:sym typeface="Calibri"/>
            </a:endParaRPr>
          </a:p>
        </p:txBody>
      </p:sp>
      <p:sp>
        <p:nvSpPr>
          <p:cNvPr id="153" name="Google Shape;153;p11"/>
          <p:cNvSpPr txBox="1"/>
          <p:nvPr/>
        </p:nvSpPr>
        <p:spPr>
          <a:xfrm>
            <a:off x="2196860" y="5977097"/>
            <a:ext cx="6728604" cy="707886"/>
          </a:xfrm>
          <a:prstGeom prst="rect">
            <a:avLst/>
          </a:prstGeom>
          <a:noFill/>
          <a:ln>
            <a:noFill/>
          </a:ln>
        </p:spPr>
        <p:txBody>
          <a:bodyPr spcFirstLastPara="1" wrap="square" lIns="91425" tIns="45700" rIns="91425" bIns="45700" anchor="t" anchorCtr="0">
            <a:spAutoFit/>
          </a:bodyPr>
          <a:lstStyle/>
          <a:p>
            <a:r>
              <a:rPr lang="en-US" sz="4000" dirty="0">
                <a:latin typeface="Calibri"/>
                <a:ea typeface="Calibri"/>
                <a:cs typeface="Calibri"/>
                <a:sym typeface="Calibri"/>
              </a:rPr>
              <a:t>Integer Overflow</a:t>
            </a:r>
            <a:endParaRPr sz="4000" dirty="0">
              <a:latin typeface="Calibri"/>
              <a:ea typeface="Calibri"/>
              <a:cs typeface="Calibri"/>
              <a:sym typeface="Calibri"/>
            </a:endParaRPr>
          </a:p>
        </p:txBody>
      </p:sp>
      <p:sp>
        <p:nvSpPr>
          <p:cNvPr id="11" name="Title 1">
            <a:extLst>
              <a:ext uri="{FF2B5EF4-FFF2-40B4-BE49-F238E27FC236}">
                <a16:creationId xmlns:a16="http://schemas.microsoft.com/office/drawing/2014/main" id="{E1073C02-3576-4564-8F34-3236A20B5383}"/>
              </a:ext>
            </a:extLst>
          </p:cNvPr>
          <p:cNvSpPr txBox="1">
            <a:spLocks/>
          </p:cNvSpPr>
          <p:nvPr/>
        </p:nvSpPr>
        <p:spPr>
          <a:xfrm>
            <a:off x="913795" y="194821"/>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Classes of Vulnerabilities</a:t>
            </a:r>
            <a:endParaRPr lang="ko-KR" altLang="en-US" dirty="0"/>
          </a:p>
        </p:txBody>
      </p:sp>
      <p:sp>
        <p:nvSpPr>
          <p:cNvPr id="12" name="Google Shape;159;p12">
            <a:extLst>
              <a:ext uri="{FF2B5EF4-FFF2-40B4-BE49-F238E27FC236}">
                <a16:creationId xmlns:a16="http://schemas.microsoft.com/office/drawing/2014/main" id="{D4D73CB6-788F-4EB8-88B1-02CBC7DAF91C}"/>
              </a:ext>
            </a:extLst>
          </p:cNvPr>
          <p:cNvSpPr txBox="1"/>
          <p:nvPr/>
        </p:nvSpPr>
        <p:spPr>
          <a:xfrm>
            <a:off x="6501070" y="3597729"/>
            <a:ext cx="3494070" cy="400069"/>
          </a:xfrm>
          <a:prstGeom prst="rect">
            <a:avLst/>
          </a:prstGeom>
          <a:noFill/>
          <a:ln>
            <a:noFill/>
          </a:ln>
        </p:spPr>
        <p:txBody>
          <a:bodyPr spcFirstLastPara="1" wrap="square" lIns="91425" tIns="45700" rIns="91425" bIns="45700" anchor="t" anchorCtr="0">
            <a:spAutoFit/>
          </a:bodyPr>
          <a:lstStyle/>
          <a:p>
            <a:r>
              <a:rPr lang="en-US" sz="2000" dirty="0">
                <a:solidFill>
                  <a:srgbClr val="FFFF00"/>
                </a:solidFill>
                <a:latin typeface="Calibri"/>
                <a:ea typeface="Calibri"/>
                <a:cs typeface="Calibri"/>
                <a:sym typeface="Calibri"/>
              </a:rPr>
              <a:t>Double-Free, Dangling Pointer</a:t>
            </a:r>
            <a:endParaRPr sz="2000" dirty="0">
              <a:solidFill>
                <a:srgbClr val="FFFF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46"/>
        <p:cNvGrpSpPr/>
        <p:nvPr/>
      </p:nvGrpSpPr>
      <p:grpSpPr>
        <a:xfrm>
          <a:off x="0" y="0"/>
          <a:ext cx="0" cy="0"/>
          <a:chOff x="0" y="0"/>
          <a:chExt cx="0" cy="0"/>
        </a:xfrm>
      </p:grpSpPr>
      <p:sp>
        <p:nvSpPr>
          <p:cNvPr id="148" name="Google Shape;148;p11"/>
          <p:cNvSpPr txBox="1"/>
          <p:nvPr/>
        </p:nvSpPr>
        <p:spPr>
          <a:xfrm>
            <a:off x="6255007" y="990456"/>
            <a:ext cx="4438996" cy="461665"/>
          </a:xfrm>
          <a:prstGeom prst="rect">
            <a:avLst/>
          </a:prstGeom>
          <a:noFill/>
          <a:ln>
            <a:noFill/>
          </a:ln>
        </p:spPr>
        <p:txBody>
          <a:bodyPr spcFirstLastPara="1" wrap="square" lIns="91425" tIns="45700" rIns="91425" bIns="45700" anchor="t" anchorCtr="0">
            <a:spAutoFit/>
          </a:bodyPr>
          <a:lstStyle/>
          <a:p>
            <a:r>
              <a:rPr lang="en-US" sz="2400" dirty="0">
                <a:solidFill>
                  <a:srgbClr val="FFFF00"/>
                </a:solidFill>
                <a:latin typeface="Calibri"/>
                <a:ea typeface="Calibri"/>
                <a:cs typeface="Calibri"/>
                <a:sym typeface="Calibri"/>
              </a:rPr>
              <a:t>Memory Corruption Vulnerability</a:t>
            </a:r>
            <a:endParaRPr sz="2400" dirty="0">
              <a:solidFill>
                <a:srgbClr val="FFFF00"/>
              </a:solidFill>
              <a:latin typeface="Calibri"/>
              <a:ea typeface="Calibri"/>
              <a:cs typeface="Calibri"/>
              <a:sym typeface="Calibri"/>
            </a:endParaRPr>
          </a:p>
        </p:txBody>
      </p:sp>
      <p:sp>
        <p:nvSpPr>
          <p:cNvPr id="149" name="Google Shape;149;p11"/>
          <p:cNvSpPr txBox="1"/>
          <p:nvPr/>
        </p:nvSpPr>
        <p:spPr>
          <a:xfrm>
            <a:off x="532739" y="2018581"/>
            <a:ext cx="6728604" cy="707886"/>
          </a:xfrm>
          <a:prstGeom prst="rect">
            <a:avLst/>
          </a:prstGeom>
          <a:noFill/>
          <a:ln>
            <a:noFill/>
          </a:ln>
        </p:spPr>
        <p:txBody>
          <a:bodyPr spcFirstLastPara="1" wrap="square" lIns="91425" tIns="45700" rIns="91425" bIns="45700" anchor="t" anchorCtr="0">
            <a:spAutoFit/>
          </a:bodyPr>
          <a:lstStyle/>
          <a:p>
            <a:r>
              <a:rPr lang="en-US" sz="4000" dirty="0">
                <a:ea typeface="Calibri"/>
                <a:cs typeface="Calibri"/>
                <a:sym typeface="Calibri"/>
              </a:rPr>
              <a:t>Overflow(Stack or Heap)</a:t>
            </a:r>
            <a:endParaRPr sz="4000" dirty="0">
              <a:ea typeface="Calibri"/>
              <a:cs typeface="Calibri"/>
              <a:sym typeface="Calibri"/>
            </a:endParaRPr>
          </a:p>
        </p:txBody>
      </p:sp>
      <p:sp>
        <p:nvSpPr>
          <p:cNvPr id="150" name="Google Shape;150;p11"/>
          <p:cNvSpPr txBox="1"/>
          <p:nvPr/>
        </p:nvSpPr>
        <p:spPr>
          <a:xfrm>
            <a:off x="532739" y="3008210"/>
            <a:ext cx="6728604" cy="707886"/>
          </a:xfrm>
          <a:prstGeom prst="rect">
            <a:avLst/>
          </a:prstGeom>
          <a:noFill/>
          <a:ln>
            <a:noFill/>
          </a:ln>
        </p:spPr>
        <p:txBody>
          <a:bodyPr spcFirstLastPara="1" wrap="square" lIns="91425" tIns="45700" rIns="91425" bIns="45700" anchor="t" anchorCtr="0">
            <a:spAutoFit/>
          </a:bodyPr>
          <a:lstStyle/>
          <a:p>
            <a:r>
              <a:rPr lang="en-US" sz="4000">
                <a:solidFill>
                  <a:srgbClr val="FFFF00"/>
                </a:solidFill>
                <a:ea typeface="Calibri"/>
                <a:cs typeface="Calibri"/>
                <a:sym typeface="Calibri"/>
              </a:rPr>
              <a:t>UAF(Use After Free)</a:t>
            </a:r>
            <a:endParaRPr sz="4000">
              <a:solidFill>
                <a:srgbClr val="FFFF00"/>
              </a:solidFill>
              <a:ea typeface="Calibri"/>
              <a:cs typeface="Calibri"/>
              <a:sym typeface="Calibri"/>
            </a:endParaRPr>
          </a:p>
        </p:txBody>
      </p:sp>
      <p:sp>
        <p:nvSpPr>
          <p:cNvPr id="151" name="Google Shape;151;p11"/>
          <p:cNvSpPr txBox="1"/>
          <p:nvPr/>
        </p:nvSpPr>
        <p:spPr>
          <a:xfrm>
            <a:off x="532739" y="3997839"/>
            <a:ext cx="6728604" cy="707886"/>
          </a:xfrm>
          <a:prstGeom prst="rect">
            <a:avLst/>
          </a:prstGeom>
          <a:noFill/>
          <a:ln>
            <a:noFill/>
          </a:ln>
        </p:spPr>
        <p:txBody>
          <a:bodyPr spcFirstLastPara="1" wrap="square" lIns="91425" tIns="45700" rIns="91425" bIns="45700" anchor="t" anchorCtr="0">
            <a:spAutoFit/>
          </a:bodyPr>
          <a:lstStyle/>
          <a:p>
            <a:r>
              <a:rPr lang="en-US" sz="4000">
                <a:ea typeface="Calibri"/>
                <a:cs typeface="Calibri"/>
                <a:sym typeface="Calibri"/>
              </a:rPr>
              <a:t>Type Confusion</a:t>
            </a:r>
            <a:endParaRPr sz="4000">
              <a:ea typeface="Calibri"/>
              <a:cs typeface="Calibri"/>
              <a:sym typeface="Calibri"/>
            </a:endParaRPr>
          </a:p>
        </p:txBody>
      </p:sp>
      <p:sp>
        <p:nvSpPr>
          <p:cNvPr id="152" name="Google Shape;152;p11"/>
          <p:cNvSpPr txBox="1"/>
          <p:nvPr/>
        </p:nvSpPr>
        <p:spPr>
          <a:xfrm>
            <a:off x="532739" y="4987468"/>
            <a:ext cx="6728604" cy="707886"/>
          </a:xfrm>
          <a:prstGeom prst="rect">
            <a:avLst/>
          </a:prstGeom>
          <a:noFill/>
          <a:ln>
            <a:noFill/>
          </a:ln>
        </p:spPr>
        <p:txBody>
          <a:bodyPr spcFirstLastPara="1" wrap="square" lIns="91425" tIns="45700" rIns="91425" bIns="45700" anchor="t" anchorCtr="0">
            <a:spAutoFit/>
          </a:bodyPr>
          <a:lstStyle/>
          <a:p>
            <a:r>
              <a:rPr lang="en-US" sz="4000">
                <a:ea typeface="Calibri"/>
                <a:cs typeface="Calibri"/>
                <a:sym typeface="Calibri"/>
              </a:rPr>
              <a:t>Format String Bug</a:t>
            </a:r>
            <a:endParaRPr sz="4000">
              <a:ea typeface="Calibri"/>
              <a:cs typeface="Calibri"/>
              <a:sym typeface="Calibri"/>
            </a:endParaRPr>
          </a:p>
        </p:txBody>
      </p:sp>
      <p:sp>
        <p:nvSpPr>
          <p:cNvPr id="153" name="Google Shape;153;p11"/>
          <p:cNvSpPr txBox="1"/>
          <p:nvPr/>
        </p:nvSpPr>
        <p:spPr>
          <a:xfrm>
            <a:off x="532739" y="5977097"/>
            <a:ext cx="6728604" cy="707886"/>
          </a:xfrm>
          <a:prstGeom prst="rect">
            <a:avLst/>
          </a:prstGeom>
          <a:noFill/>
          <a:ln>
            <a:noFill/>
          </a:ln>
        </p:spPr>
        <p:txBody>
          <a:bodyPr spcFirstLastPara="1" wrap="square" lIns="91425" tIns="45700" rIns="91425" bIns="45700" anchor="t" anchorCtr="0">
            <a:spAutoFit/>
          </a:bodyPr>
          <a:lstStyle/>
          <a:p>
            <a:r>
              <a:rPr lang="en-US" sz="4000" dirty="0">
                <a:latin typeface="Calibri"/>
                <a:ea typeface="Calibri"/>
                <a:cs typeface="Calibri"/>
                <a:sym typeface="Calibri"/>
              </a:rPr>
              <a:t>Integer Overflow</a:t>
            </a:r>
            <a:endParaRPr sz="4000" dirty="0">
              <a:latin typeface="Calibri"/>
              <a:ea typeface="Calibri"/>
              <a:cs typeface="Calibri"/>
              <a:sym typeface="Calibri"/>
            </a:endParaRPr>
          </a:p>
        </p:txBody>
      </p:sp>
      <p:sp>
        <p:nvSpPr>
          <p:cNvPr id="11" name="Title 1">
            <a:extLst>
              <a:ext uri="{FF2B5EF4-FFF2-40B4-BE49-F238E27FC236}">
                <a16:creationId xmlns:a16="http://schemas.microsoft.com/office/drawing/2014/main" id="{E1073C02-3576-4564-8F34-3236A20B5383}"/>
              </a:ext>
            </a:extLst>
          </p:cNvPr>
          <p:cNvSpPr txBox="1">
            <a:spLocks/>
          </p:cNvSpPr>
          <p:nvPr/>
        </p:nvSpPr>
        <p:spPr>
          <a:xfrm>
            <a:off x="913795" y="194821"/>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Classes of Vulnerabilities</a:t>
            </a:r>
            <a:endParaRPr lang="ko-KR" altLang="en-US" dirty="0"/>
          </a:p>
        </p:txBody>
      </p:sp>
      <p:sp>
        <p:nvSpPr>
          <p:cNvPr id="2" name="Left Brace 1">
            <a:extLst>
              <a:ext uri="{FF2B5EF4-FFF2-40B4-BE49-F238E27FC236}">
                <a16:creationId xmlns:a16="http://schemas.microsoft.com/office/drawing/2014/main" id="{C7B59086-9810-4D8E-99BF-AA25862E8544}"/>
              </a:ext>
            </a:extLst>
          </p:cNvPr>
          <p:cNvSpPr/>
          <p:nvPr/>
        </p:nvSpPr>
        <p:spPr>
          <a:xfrm>
            <a:off x="6002104" y="2093824"/>
            <a:ext cx="1009740" cy="3241569"/>
          </a:xfrm>
          <a:prstGeom prst="leftBrace">
            <a:avLst>
              <a:gd name="adj1" fmla="val 8333"/>
              <a:gd name="adj2" fmla="val 39572"/>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F9484B5A-C951-4ED9-8878-BD31B6B0A0B8}"/>
              </a:ext>
            </a:extLst>
          </p:cNvPr>
          <p:cNvSpPr/>
          <p:nvPr/>
        </p:nvSpPr>
        <p:spPr>
          <a:xfrm>
            <a:off x="6894835" y="2247756"/>
            <a:ext cx="2376693" cy="970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Rounded Corners 3">
            <a:extLst>
              <a:ext uri="{FF2B5EF4-FFF2-40B4-BE49-F238E27FC236}">
                <a16:creationId xmlns:a16="http://schemas.microsoft.com/office/drawing/2014/main" id="{D3A243DC-FB56-4FB7-8422-1E1EBEF3C7D3}"/>
              </a:ext>
            </a:extLst>
          </p:cNvPr>
          <p:cNvSpPr/>
          <p:nvPr/>
        </p:nvSpPr>
        <p:spPr>
          <a:xfrm>
            <a:off x="6894835" y="3979109"/>
            <a:ext cx="2376693" cy="9707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cxnSp>
        <p:nvCxnSpPr>
          <p:cNvPr id="6" name="Straight Arrow Connector 5">
            <a:extLst>
              <a:ext uri="{FF2B5EF4-FFF2-40B4-BE49-F238E27FC236}">
                <a16:creationId xmlns:a16="http://schemas.microsoft.com/office/drawing/2014/main" id="{2FCE28BA-7CE5-4FDB-ADEB-03255CF79498}"/>
              </a:ext>
            </a:extLst>
          </p:cNvPr>
          <p:cNvCxnSpPr/>
          <p:nvPr/>
        </p:nvCxnSpPr>
        <p:spPr>
          <a:xfrm flipV="1">
            <a:off x="7261343" y="3284906"/>
            <a:ext cx="0" cy="576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729433-1A14-4B96-801D-BF8EDBF08EAC}"/>
              </a:ext>
            </a:extLst>
          </p:cNvPr>
          <p:cNvCxnSpPr/>
          <p:nvPr/>
        </p:nvCxnSpPr>
        <p:spPr>
          <a:xfrm flipV="1">
            <a:off x="8589292" y="3284906"/>
            <a:ext cx="0" cy="576376"/>
          </a:xfrm>
          <a:prstGeom prst="straightConnector1">
            <a:avLst/>
          </a:prstGeom>
          <a:ln w="28575">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34E641-5B6B-48DB-BA9A-67CD7B803FA5}"/>
              </a:ext>
            </a:extLst>
          </p:cNvPr>
          <p:cNvCxnSpPr>
            <a:cxnSpLocks/>
          </p:cNvCxnSpPr>
          <p:nvPr/>
        </p:nvCxnSpPr>
        <p:spPr>
          <a:xfrm>
            <a:off x="8312865" y="3284906"/>
            <a:ext cx="0" cy="576376"/>
          </a:xfrm>
          <a:prstGeom prst="straightConnector1">
            <a:avLst/>
          </a:prstGeom>
          <a:ln w="28575">
            <a:solidFill>
              <a:srgbClr val="FF99FF"/>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DBDF2D5-9B22-42FB-A408-48D8D652FC1B}"/>
              </a:ext>
            </a:extLst>
          </p:cNvPr>
          <p:cNvSpPr/>
          <p:nvPr/>
        </p:nvSpPr>
        <p:spPr>
          <a:xfrm>
            <a:off x="7900243" y="3974754"/>
            <a:ext cx="1105080" cy="37702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a:extLst>
              <a:ext uri="{FF2B5EF4-FFF2-40B4-BE49-F238E27FC236}">
                <a16:creationId xmlns:a16="http://schemas.microsoft.com/office/drawing/2014/main" id="{1178E4B7-1515-4293-B3CD-A7611164B31A}"/>
              </a:ext>
            </a:extLst>
          </p:cNvPr>
          <p:cNvSpPr/>
          <p:nvPr/>
        </p:nvSpPr>
        <p:spPr>
          <a:xfrm>
            <a:off x="7900243" y="2841465"/>
            <a:ext cx="1105080" cy="37702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F93A4F3-88D3-4A08-B2B9-B887585ACC3A}"/>
              </a:ext>
            </a:extLst>
          </p:cNvPr>
          <p:cNvSpPr txBox="1"/>
          <p:nvPr/>
        </p:nvSpPr>
        <p:spPr>
          <a:xfrm>
            <a:off x="7011844" y="4588825"/>
            <a:ext cx="1885137" cy="369332"/>
          </a:xfrm>
          <a:prstGeom prst="rect">
            <a:avLst/>
          </a:prstGeom>
          <a:noFill/>
        </p:spPr>
        <p:txBody>
          <a:bodyPr wrap="square" rtlCol="0">
            <a:spAutoFit/>
          </a:bodyPr>
          <a:lstStyle/>
          <a:p>
            <a:r>
              <a:rPr lang="en-US" altLang="ko-KR" dirty="0" err="1"/>
              <a:t>CreateWindow</a:t>
            </a:r>
            <a:endParaRPr lang="ko-KR" altLang="en-US" dirty="0"/>
          </a:p>
        </p:txBody>
      </p:sp>
      <p:sp>
        <p:nvSpPr>
          <p:cNvPr id="20" name="TextBox 19">
            <a:extLst>
              <a:ext uri="{FF2B5EF4-FFF2-40B4-BE49-F238E27FC236}">
                <a16:creationId xmlns:a16="http://schemas.microsoft.com/office/drawing/2014/main" id="{73E7B1FC-1858-466A-8BBF-6529710AC5C1}"/>
              </a:ext>
            </a:extLst>
          </p:cNvPr>
          <p:cNvSpPr txBox="1"/>
          <p:nvPr/>
        </p:nvSpPr>
        <p:spPr>
          <a:xfrm>
            <a:off x="6847164" y="2208382"/>
            <a:ext cx="2049817" cy="369332"/>
          </a:xfrm>
          <a:prstGeom prst="rect">
            <a:avLst/>
          </a:prstGeom>
          <a:noFill/>
        </p:spPr>
        <p:txBody>
          <a:bodyPr wrap="square" rtlCol="0">
            <a:spAutoFit/>
          </a:bodyPr>
          <a:lstStyle/>
          <a:p>
            <a:r>
              <a:rPr lang="en-US" altLang="ko-KR" dirty="0" err="1"/>
              <a:t>NtCreateWindow</a:t>
            </a:r>
            <a:endParaRPr lang="ko-KR" altLang="en-US" dirty="0"/>
          </a:p>
        </p:txBody>
      </p:sp>
      <p:sp>
        <p:nvSpPr>
          <p:cNvPr id="21" name="TextBox 20">
            <a:extLst>
              <a:ext uri="{FF2B5EF4-FFF2-40B4-BE49-F238E27FC236}">
                <a16:creationId xmlns:a16="http://schemas.microsoft.com/office/drawing/2014/main" id="{C438F6E0-B8F1-4900-ACE2-BE648C247767}"/>
              </a:ext>
            </a:extLst>
          </p:cNvPr>
          <p:cNvSpPr txBox="1"/>
          <p:nvPr/>
        </p:nvSpPr>
        <p:spPr>
          <a:xfrm>
            <a:off x="7320921" y="1836126"/>
            <a:ext cx="1524520" cy="369332"/>
          </a:xfrm>
          <a:prstGeom prst="rect">
            <a:avLst/>
          </a:prstGeom>
          <a:noFill/>
        </p:spPr>
        <p:txBody>
          <a:bodyPr wrap="square" rtlCol="0">
            <a:spAutoFit/>
          </a:bodyPr>
          <a:lstStyle/>
          <a:p>
            <a:pPr algn="ctr"/>
            <a:r>
              <a:rPr lang="en-US" altLang="ko-KR" dirty="0"/>
              <a:t>Kernel</a:t>
            </a:r>
            <a:r>
              <a:rPr lang="en-US" altLang="ko-KR" sz="1400" dirty="0"/>
              <a:t>(Ring0)</a:t>
            </a:r>
            <a:endParaRPr lang="ko-KR" altLang="en-US" dirty="0"/>
          </a:p>
        </p:txBody>
      </p:sp>
      <p:sp>
        <p:nvSpPr>
          <p:cNvPr id="22" name="TextBox 21">
            <a:extLst>
              <a:ext uri="{FF2B5EF4-FFF2-40B4-BE49-F238E27FC236}">
                <a16:creationId xmlns:a16="http://schemas.microsoft.com/office/drawing/2014/main" id="{4EEFDB9C-594E-4820-BA8E-B68B1AC1F5D1}"/>
              </a:ext>
            </a:extLst>
          </p:cNvPr>
          <p:cNvSpPr txBox="1"/>
          <p:nvPr/>
        </p:nvSpPr>
        <p:spPr>
          <a:xfrm>
            <a:off x="7320921" y="5028193"/>
            <a:ext cx="1524520" cy="369332"/>
          </a:xfrm>
          <a:prstGeom prst="rect">
            <a:avLst/>
          </a:prstGeom>
          <a:noFill/>
        </p:spPr>
        <p:txBody>
          <a:bodyPr wrap="square" rtlCol="0">
            <a:spAutoFit/>
          </a:bodyPr>
          <a:lstStyle/>
          <a:p>
            <a:pPr algn="ctr"/>
            <a:r>
              <a:rPr lang="en-US" altLang="ko-KR" dirty="0"/>
              <a:t>User</a:t>
            </a:r>
            <a:r>
              <a:rPr lang="en-US" altLang="ko-KR" sz="1400" dirty="0"/>
              <a:t>(Ring3)</a:t>
            </a:r>
            <a:endParaRPr lang="ko-KR" altLang="en-US" dirty="0"/>
          </a:p>
        </p:txBody>
      </p:sp>
      <p:sp>
        <p:nvSpPr>
          <p:cNvPr id="9" name="TextBox 8">
            <a:extLst>
              <a:ext uri="{FF2B5EF4-FFF2-40B4-BE49-F238E27FC236}">
                <a16:creationId xmlns:a16="http://schemas.microsoft.com/office/drawing/2014/main" id="{D3DE5524-956F-4362-8EC8-20945536BECA}"/>
              </a:ext>
            </a:extLst>
          </p:cNvPr>
          <p:cNvSpPr txBox="1"/>
          <p:nvPr/>
        </p:nvSpPr>
        <p:spPr>
          <a:xfrm>
            <a:off x="7362870" y="2605535"/>
            <a:ext cx="2005240" cy="307777"/>
          </a:xfrm>
          <a:prstGeom prst="rect">
            <a:avLst/>
          </a:prstGeom>
          <a:noFill/>
        </p:spPr>
        <p:txBody>
          <a:bodyPr wrap="square" rtlCol="0">
            <a:spAutoFit/>
          </a:bodyPr>
          <a:lstStyle/>
          <a:p>
            <a:r>
              <a:rPr lang="en-US" altLang="ko-KR" sz="1400" b="1" dirty="0" err="1">
                <a:solidFill>
                  <a:schemeClr val="bg1"/>
                </a:solidFill>
              </a:rPr>
              <a:t>KeUserModeCallback</a:t>
            </a:r>
            <a:endParaRPr lang="ko-KR" altLang="en-US" sz="1400" b="1" dirty="0">
              <a:solidFill>
                <a:schemeClr val="bg1"/>
              </a:solidFill>
            </a:endParaRPr>
          </a:p>
        </p:txBody>
      </p:sp>
      <p:sp>
        <p:nvSpPr>
          <p:cNvPr id="24" name="TextBox 23">
            <a:extLst>
              <a:ext uri="{FF2B5EF4-FFF2-40B4-BE49-F238E27FC236}">
                <a16:creationId xmlns:a16="http://schemas.microsoft.com/office/drawing/2014/main" id="{F365FF2F-3756-44FA-AD21-2D7C1D4C2BDD}"/>
              </a:ext>
            </a:extLst>
          </p:cNvPr>
          <p:cNvSpPr txBox="1"/>
          <p:nvPr/>
        </p:nvSpPr>
        <p:spPr>
          <a:xfrm>
            <a:off x="7669632" y="4307018"/>
            <a:ext cx="1443105" cy="307777"/>
          </a:xfrm>
          <a:prstGeom prst="rect">
            <a:avLst/>
          </a:prstGeom>
          <a:noFill/>
        </p:spPr>
        <p:txBody>
          <a:bodyPr wrap="square" rtlCol="0">
            <a:spAutoFit/>
          </a:bodyPr>
          <a:lstStyle/>
          <a:p>
            <a:r>
              <a:rPr lang="en-US" altLang="ko-KR" sz="1400" b="1" dirty="0">
                <a:solidFill>
                  <a:schemeClr val="bg1"/>
                </a:solidFill>
              </a:rPr>
              <a:t>__OUTSTRING</a:t>
            </a:r>
            <a:endParaRPr lang="ko-KR" altLang="en-US" sz="1400" b="1" dirty="0">
              <a:solidFill>
                <a:schemeClr val="bg1"/>
              </a:solidFill>
            </a:endParaRPr>
          </a:p>
        </p:txBody>
      </p:sp>
      <p:sp>
        <p:nvSpPr>
          <p:cNvPr id="10" name="TextBox 9">
            <a:extLst>
              <a:ext uri="{FF2B5EF4-FFF2-40B4-BE49-F238E27FC236}">
                <a16:creationId xmlns:a16="http://schemas.microsoft.com/office/drawing/2014/main" id="{9C51F19F-F006-466D-8562-13857F754F07}"/>
              </a:ext>
            </a:extLst>
          </p:cNvPr>
          <p:cNvSpPr txBox="1"/>
          <p:nvPr/>
        </p:nvSpPr>
        <p:spPr>
          <a:xfrm>
            <a:off x="9266296" y="2661539"/>
            <a:ext cx="1254852" cy="584775"/>
          </a:xfrm>
          <a:prstGeom prst="rect">
            <a:avLst/>
          </a:prstGeom>
          <a:noFill/>
          <a:ln>
            <a:noFill/>
          </a:ln>
        </p:spPr>
        <p:txBody>
          <a:bodyPr wrap="square" rtlCol="0">
            <a:spAutoFit/>
          </a:bodyPr>
          <a:lstStyle/>
          <a:p>
            <a:pPr algn="ctr"/>
            <a:r>
              <a:rPr lang="en-US" altLang="ko-KR" dirty="0">
                <a:solidFill>
                  <a:srgbClr val="FF99FF"/>
                </a:solidFill>
              </a:rPr>
              <a:t>callback</a:t>
            </a:r>
          </a:p>
          <a:p>
            <a:pPr algn="ctr"/>
            <a:r>
              <a:rPr lang="en-US" altLang="ko-KR" sz="1400" dirty="0">
                <a:solidFill>
                  <a:srgbClr val="FF99FF"/>
                </a:solidFill>
              </a:rPr>
              <a:t>(SW Interrupt)</a:t>
            </a:r>
            <a:endParaRPr lang="ko-KR" altLang="en-US" sz="1400" dirty="0">
              <a:solidFill>
                <a:srgbClr val="FF99FF"/>
              </a:solidFill>
            </a:endParaRPr>
          </a:p>
        </p:txBody>
      </p:sp>
      <p:cxnSp>
        <p:nvCxnSpPr>
          <p:cNvPr id="40" name="Straight Arrow Connector 39">
            <a:extLst>
              <a:ext uri="{FF2B5EF4-FFF2-40B4-BE49-F238E27FC236}">
                <a16:creationId xmlns:a16="http://schemas.microsoft.com/office/drawing/2014/main" id="{2A9AEE73-B3F2-46B7-A95D-AA20037B4876}"/>
              </a:ext>
            </a:extLst>
          </p:cNvPr>
          <p:cNvCxnSpPr>
            <a:cxnSpLocks/>
          </p:cNvCxnSpPr>
          <p:nvPr/>
        </p:nvCxnSpPr>
        <p:spPr>
          <a:xfrm>
            <a:off x="7563309" y="3284906"/>
            <a:ext cx="0" cy="576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807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46"/>
        <p:cNvGrpSpPr/>
        <p:nvPr/>
      </p:nvGrpSpPr>
      <p:grpSpPr>
        <a:xfrm>
          <a:off x="0" y="0"/>
          <a:ext cx="0" cy="0"/>
          <a:chOff x="0" y="0"/>
          <a:chExt cx="0" cy="0"/>
        </a:xfrm>
      </p:grpSpPr>
      <p:sp>
        <p:nvSpPr>
          <p:cNvPr id="148" name="Google Shape;148;p11"/>
          <p:cNvSpPr txBox="1"/>
          <p:nvPr/>
        </p:nvSpPr>
        <p:spPr>
          <a:xfrm>
            <a:off x="6255007" y="990456"/>
            <a:ext cx="4438996" cy="461665"/>
          </a:xfrm>
          <a:prstGeom prst="rect">
            <a:avLst/>
          </a:prstGeom>
          <a:noFill/>
          <a:ln>
            <a:noFill/>
          </a:ln>
        </p:spPr>
        <p:txBody>
          <a:bodyPr spcFirstLastPara="1" wrap="square" lIns="91425" tIns="45700" rIns="91425" bIns="45700" anchor="t" anchorCtr="0">
            <a:spAutoFit/>
          </a:bodyPr>
          <a:lstStyle/>
          <a:p>
            <a:r>
              <a:rPr lang="en-US" sz="2400" dirty="0">
                <a:solidFill>
                  <a:srgbClr val="FFFF00"/>
                </a:solidFill>
                <a:latin typeface="Calibri"/>
                <a:ea typeface="Calibri"/>
                <a:cs typeface="Calibri"/>
                <a:sym typeface="Calibri"/>
              </a:rPr>
              <a:t>Memory Corruption Vulnerability</a:t>
            </a:r>
            <a:endParaRPr sz="2400" dirty="0">
              <a:solidFill>
                <a:srgbClr val="FFFF00"/>
              </a:solidFill>
              <a:latin typeface="Calibri"/>
              <a:ea typeface="Calibri"/>
              <a:cs typeface="Calibri"/>
              <a:sym typeface="Calibri"/>
            </a:endParaRPr>
          </a:p>
        </p:txBody>
      </p:sp>
      <p:sp>
        <p:nvSpPr>
          <p:cNvPr id="149" name="Google Shape;149;p11"/>
          <p:cNvSpPr txBox="1"/>
          <p:nvPr/>
        </p:nvSpPr>
        <p:spPr>
          <a:xfrm>
            <a:off x="532739" y="2018581"/>
            <a:ext cx="6728604" cy="707886"/>
          </a:xfrm>
          <a:prstGeom prst="rect">
            <a:avLst/>
          </a:prstGeom>
          <a:noFill/>
          <a:ln>
            <a:noFill/>
          </a:ln>
        </p:spPr>
        <p:txBody>
          <a:bodyPr spcFirstLastPara="1" wrap="square" lIns="91425" tIns="45700" rIns="91425" bIns="45700" anchor="t" anchorCtr="0">
            <a:spAutoFit/>
          </a:bodyPr>
          <a:lstStyle/>
          <a:p>
            <a:r>
              <a:rPr lang="en-US" sz="4000" dirty="0">
                <a:ea typeface="Calibri"/>
                <a:cs typeface="Calibri"/>
                <a:sym typeface="Calibri"/>
              </a:rPr>
              <a:t>Overflow(Stack or Heap)</a:t>
            </a:r>
            <a:endParaRPr sz="4000" dirty="0">
              <a:ea typeface="Calibri"/>
              <a:cs typeface="Calibri"/>
              <a:sym typeface="Calibri"/>
            </a:endParaRPr>
          </a:p>
        </p:txBody>
      </p:sp>
      <p:sp>
        <p:nvSpPr>
          <p:cNvPr id="150" name="Google Shape;150;p11"/>
          <p:cNvSpPr txBox="1"/>
          <p:nvPr/>
        </p:nvSpPr>
        <p:spPr>
          <a:xfrm>
            <a:off x="532739" y="3008210"/>
            <a:ext cx="6728604" cy="707886"/>
          </a:xfrm>
          <a:prstGeom prst="rect">
            <a:avLst/>
          </a:prstGeom>
          <a:noFill/>
          <a:ln>
            <a:noFill/>
          </a:ln>
        </p:spPr>
        <p:txBody>
          <a:bodyPr spcFirstLastPara="1" wrap="square" lIns="91425" tIns="45700" rIns="91425" bIns="45700" anchor="t" anchorCtr="0">
            <a:spAutoFit/>
          </a:bodyPr>
          <a:lstStyle/>
          <a:p>
            <a:r>
              <a:rPr lang="en-US" sz="4000">
                <a:solidFill>
                  <a:srgbClr val="FFFF00"/>
                </a:solidFill>
                <a:ea typeface="Calibri"/>
                <a:cs typeface="Calibri"/>
                <a:sym typeface="Calibri"/>
              </a:rPr>
              <a:t>UAF(Use After Free)</a:t>
            </a:r>
            <a:endParaRPr sz="4000">
              <a:solidFill>
                <a:srgbClr val="FFFF00"/>
              </a:solidFill>
              <a:ea typeface="Calibri"/>
              <a:cs typeface="Calibri"/>
              <a:sym typeface="Calibri"/>
            </a:endParaRPr>
          </a:p>
        </p:txBody>
      </p:sp>
      <p:sp>
        <p:nvSpPr>
          <p:cNvPr id="151" name="Google Shape;151;p11"/>
          <p:cNvSpPr txBox="1"/>
          <p:nvPr/>
        </p:nvSpPr>
        <p:spPr>
          <a:xfrm>
            <a:off x="532739" y="3997839"/>
            <a:ext cx="6728604" cy="707886"/>
          </a:xfrm>
          <a:prstGeom prst="rect">
            <a:avLst/>
          </a:prstGeom>
          <a:noFill/>
          <a:ln>
            <a:noFill/>
          </a:ln>
        </p:spPr>
        <p:txBody>
          <a:bodyPr spcFirstLastPara="1" wrap="square" lIns="91425" tIns="45700" rIns="91425" bIns="45700" anchor="t" anchorCtr="0">
            <a:spAutoFit/>
          </a:bodyPr>
          <a:lstStyle/>
          <a:p>
            <a:r>
              <a:rPr lang="en-US" sz="4000">
                <a:ea typeface="Calibri"/>
                <a:cs typeface="Calibri"/>
                <a:sym typeface="Calibri"/>
              </a:rPr>
              <a:t>Type Confusion</a:t>
            </a:r>
            <a:endParaRPr sz="4000">
              <a:ea typeface="Calibri"/>
              <a:cs typeface="Calibri"/>
              <a:sym typeface="Calibri"/>
            </a:endParaRPr>
          </a:p>
        </p:txBody>
      </p:sp>
      <p:sp>
        <p:nvSpPr>
          <p:cNvPr id="152" name="Google Shape;152;p11"/>
          <p:cNvSpPr txBox="1"/>
          <p:nvPr/>
        </p:nvSpPr>
        <p:spPr>
          <a:xfrm>
            <a:off x="532739" y="4987468"/>
            <a:ext cx="6728604" cy="707886"/>
          </a:xfrm>
          <a:prstGeom prst="rect">
            <a:avLst/>
          </a:prstGeom>
          <a:noFill/>
          <a:ln>
            <a:noFill/>
          </a:ln>
        </p:spPr>
        <p:txBody>
          <a:bodyPr spcFirstLastPara="1" wrap="square" lIns="91425" tIns="45700" rIns="91425" bIns="45700" anchor="t" anchorCtr="0">
            <a:spAutoFit/>
          </a:bodyPr>
          <a:lstStyle/>
          <a:p>
            <a:r>
              <a:rPr lang="en-US" sz="4000">
                <a:ea typeface="Calibri"/>
                <a:cs typeface="Calibri"/>
                <a:sym typeface="Calibri"/>
              </a:rPr>
              <a:t>Format String Bug</a:t>
            </a:r>
            <a:endParaRPr sz="4000">
              <a:ea typeface="Calibri"/>
              <a:cs typeface="Calibri"/>
              <a:sym typeface="Calibri"/>
            </a:endParaRPr>
          </a:p>
        </p:txBody>
      </p:sp>
      <p:sp>
        <p:nvSpPr>
          <p:cNvPr id="153" name="Google Shape;153;p11"/>
          <p:cNvSpPr txBox="1"/>
          <p:nvPr/>
        </p:nvSpPr>
        <p:spPr>
          <a:xfrm>
            <a:off x="532739" y="5977097"/>
            <a:ext cx="6728604" cy="707886"/>
          </a:xfrm>
          <a:prstGeom prst="rect">
            <a:avLst/>
          </a:prstGeom>
          <a:noFill/>
          <a:ln>
            <a:noFill/>
          </a:ln>
        </p:spPr>
        <p:txBody>
          <a:bodyPr spcFirstLastPara="1" wrap="square" lIns="91425" tIns="45700" rIns="91425" bIns="45700" anchor="t" anchorCtr="0">
            <a:spAutoFit/>
          </a:bodyPr>
          <a:lstStyle/>
          <a:p>
            <a:r>
              <a:rPr lang="en-US" sz="4000" dirty="0">
                <a:latin typeface="Calibri"/>
                <a:ea typeface="Calibri"/>
                <a:cs typeface="Calibri"/>
                <a:sym typeface="Calibri"/>
              </a:rPr>
              <a:t>Integer Overflow</a:t>
            </a:r>
            <a:endParaRPr sz="4000" dirty="0">
              <a:latin typeface="Calibri"/>
              <a:ea typeface="Calibri"/>
              <a:cs typeface="Calibri"/>
              <a:sym typeface="Calibri"/>
            </a:endParaRPr>
          </a:p>
        </p:txBody>
      </p:sp>
      <p:sp>
        <p:nvSpPr>
          <p:cNvPr id="11" name="Title 1">
            <a:extLst>
              <a:ext uri="{FF2B5EF4-FFF2-40B4-BE49-F238E27FC236}">
                <a16:creationId xmlns:a16="http://schemas.microsoft.com/office/drawing/2014/main" id="{E1073C02-3576-4564-8F34-3236A20B5383}"/>
              </a:ext>
            </a:extLst>
          </p:cNvPr>
          <p:cNvSpPr txBox="1">
            <a:spLocks/>
          </p:cNvSpPr>
          <p:nvPr/>
        </p:nvSpPr>
        <p:spPr>
          <a:xfrm>
            <a:off x="913795" y="194821"/>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Classes of Vulnerabilities</a:t>
            </a:r>
            <a:endParaRPr lang="ko-KR" altLang="en-US" dirty="0"/>
          </a:p>
        </p:txBody>
      </p:sp>
      <p:sp>
        <p:nvSpPr>
          <p:cNvPr id="2" name="Left Brace 1">
            <a:extLst>
              <a:ext uri="{FF2B5EF4-FFF2-40B4-BE49-F238E27FC236}">
                <a16:creationId xmlns:a16="http://schemas.microsoft.com/office/drawing/2014/main" id="{C7B59086-9810-4D8E-99BF-AA25862E8544}"/>
              </a:ext>
            </a:extLst>
          </p:cNvPr>
          <p:cNvSpPr/>
          <p:nvPr/>
        </p:nvSpPr>
        <p:spPr>
          <a:xfrm>
            <a:off x="6002104" y="2093824"/>
            <a:ext cx="1009740" cy="3241569"/>
          </a:xfrm>
          <a:prstGeom prst="leftBrace">
            <a:avLst>
              <a:gd name="adj1" fmla="val 8333"/>
              <a:gd name="adj2" fmla="val 39572"/>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 name="Rectangle 2">
            <a:extLst>
              <a:ext uri="{FF2B5EF4-FFF2-40B4-BE49-F238E27FC236}">
                <a16:creationId xmlns:a16="http://schemas.microsoft.com/office/drawing/2014/main" id="{F9484B5A-C951-4ED9-8878-BD31B6B0A0B8}"/>
              </a:ext>
            </a:extLst>
          </p:cNvPr>
          <p:cNvSpPr/>
          <p:nvPr/>
        </p:nvSpPr>
        <p:spPr>
          <a:xfrm>
            <a:off x="6894835" y="2247756"/>
            <a:ext cx="2376693" cy="970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Rounded Corners 3">
            <a:extLst>
              <a:ext uri="{FF2B5EF4-FFF2-40B4-BE49-F238E27FC236}">
                <a16:creationId xmlns:a16="http://schemas.microsoft.com/office/drawing/2014/main" id="{D3A243DC-FB56-4FB7-8422-1E1EBEF3C7D3}"/>
              </a:ext>
            </a:extLst>
          </p:cNvPr>
          <p:cNvSpPr/>
          <p:nvPr/>
        </p:nvSpPr>
        <p:spPr>
          <a:xfrm>
            <a:off x="6894835" y="3979109"/>
            <a:ext cx="2376693" cy="9707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
        <p:nvSpPr>
          <p:cNvPr id="7" name="Rectangle 6">
            <a:extLst>
              <a:ext uri="{FF2B5EF4-FFF2-40B4-BE49-F238E27FC236}">
                <a16:creationId xmlns:a16="http://schemas.microsoft.com/office/drawing/2014/main" id="{EDBDF2D5-9B22-42FB-A408-48D8D652FC1B}"/>
              </a:ext>
            </a:extLst>
          </p:cNvPr>
          <p:cNvSpPr/>
          <p:nvPr/>
        </p:nvSpPr>
        <p:spPr>
          <a:xfrm>
            <a:off x="7900243" y="3974754"/>
            <a:ext cx="1105080" cy="37702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a:extLst>
              <a:ext uri="{FF2B5EF4-FFF2-40B4-BE49-F238E27FC236}">
                <a16:creationId xmlns:a16="http://schemas.microsoft.com/office/drawing/2014/main" id="{1178E4B7-1515-4293-B3CD-A7611164B31A}"/>
              </a:ext>
            </a:extLst>
          </p:cNvPr>
          <p:cNvSpPr/>
          <p:nvPr/>
        </p:nvSpPr>
        <p:spPr>
          <a:xfrm>
            <a:off x="7900243" y="2841465"/>
            <a:ext cx="1105080" cy="37702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F93A4F3-88D3-4A08-B2B9-B887585ACC3A}"/>
              </a:ext>
            </a:extLst>
          </p:cNvPr>
          <p:cNvSpPr txBox="1"/>
          <p:nvPr/>
        </p:nvSpPr>
        <p:spPr>
          <a:xfrm>
            <a:off x="7011844" y="4588825"/>
            <a:ext cx="1885137" cy="369332"/>
          </a:xfrm>
          <a:prstGeom prst="rect">
            <a:avLst/>
          </a:prstGeom>
          <a:noFill/>
        </p:spPr>
        <p:txBody>
          <a:bodyPr wrap="square" rtlCol="0">
            <a:spAutoFit/>
          </a:bodyPr>
          <a:lstStyle/>
          <a:p>
            <a:r>
              <a:rPr lang="en-US" altLang="ko-KR" dirty="0" err="1"/>
              <a:t>CreateWindow</a:t>
            </a:r>
            <a:endParaRPr lang="ko-KR" altLang="en-US" dirty="0"/>
          </a:p>
        </p:txBody>
      </p:sp>
      <p:sp>
        <p:nvSpPr>
          <p:cNvPr id="20" name="TextBox 19">
            <a:extLst>
              <a:ext uri="{FF2B5EF4-FFF2-40B4-BE49-F238E27FC236}">
                <a16:creationId xmlns:a16="http://schemas.microsoft.com/office/drawing/2014/main" id="{73E7B1FC-1858-466A-8BBF-6529710AC5C1}"/>
              </a:ext>
            </a:extLst>
          </p:cNvPr>
          <p:cNvSpPr txBox="1"/>
          <p:nvPr/>
        </p:nvSpPr>
        <p:spPr>
          <a:xfrm>
            <a:off x="6847164" y="2208382"/>
            <a:ext cx="2049817" cy="369332"/>
          </a:xfrm>
          <a:prstGeom prst="rect">
            <a:avLst/>
          </a:prstGeom>
          <a:noFill/>
        </p:spPr>
        <p:txBody>
          <a:bodyPr wrap="square" rtlCol="0">
            <a:spAutoFit/>
          </a:bodyPr>
          <a:lstStyle/>
          <a:p>
            <a:r>
              <a:rPr lang="en-US" altLang="ko-KR" dirty="0" err="1"/>
              <a:t>NtCreateWindow</a:t>
            </a:r>
            <a:endParaRPr lang="ko-KR" altLang="en-US" dirty="0"/>
          </a:p>
        </p:txBody>
      </p:sp>
      <p:sp>
        <p:nvSpPr>
          <p:cNvPr id="21" name="TextBox 20">
            <a:extLst>
              <a:ext uri="{FF2B5EF4-FFF2-40B4-BE49-F238E27FC236}">
                <a16:creationId xmlns:a16="http://schemas.microsoft.com/office/drawing/2014/main" id="{C438F6E0-B8F1-4900-ACE2-BE648C247767}"/>
              </a:ext>
            </a:extLst>
          </p:cNvPr>
          <p:cNvSpPr txBox="1"/>
          <p:nvPr/>
        </p:nvSpPr>
        <p:spPr>
          <a:xfrm>
            <a:off x="7320921" y="1836126"/>
            <a:ext cx="1524520" cy="369332"/>
          </a:xfrm>
          <a:prstGeom prst="rect">
            <a:avLst/>
          </a:prstGeom>
          <a:noFill/>
        </p:spPr>
        <p:txBody>
          <a:bodyPr wrap="square" rtlCol="0">
            <a:spAutoFit/>
          </a:bodyPr>
          <a:lstStyle/>
          <a:p>
            <a:pPr algn="ctr"/>
            <a:r>
              <a:rPr lang="en-US" altLang="ko-KR" dirty="0"/>
              <a:t>Kernel</a:t>
            </a:r>
            <a:r>
              <a:rPr lang="en-US" altLang="ko-KR" sz="1400" dirty="0"/>
              <a:t>(Ring0)</a:t>
            </a:r>
            <a:endParaRPr lang="ko-KR" altLang="en-US" dirty="0"/>
          </a:p>
        </p:txBody>
      </p:sp>
      <p:sp>
        <p:nvSpPr>
          <p:cNvPr id="22" name="TextBox 21">
            <a:extLst>
              <a:ext uri="{FF2B5EF4-FFF2-40B4-BE49-F238E27FC236}">
                <a16:creationId xmlns:a16="http://schemas.microsoft.com/office/drawing/2014/main" id="{4EEFDB9C-594E-4820-BA8E-B68B1AC1F5D1}"/>
              </a:ext>
            </a:extLst>
          </p:cNvPr>
          <p:cNvSpPr txBox="1"/>
          <p:nvPr/>
        </p:nvSpPr>
        <p:spPr>
          <a:xfrm>
            <a:off x="7320921" y="5028193"/>
            <a:ext cx="1524520" cy="369332"/>
          </a:xfrm>
          <a:prstGeom prst="rect">
            <a:avLst/>
          </a:prstGeom>
          <a:noFill/>
        </p:spPr>
        <p:txBody>
          <a:bodyPr wrap="square" rtlCol="0">
            <a:spAutoFit/>
          </a:bodyPr>
          <a:lstStyle/>
          <a:p>
            <a:pPr algn="ctr"/>
            <a:r>
              <a:rPr lang="en-US" altLang="ko-KR" dirty="0"/>
              <a:t>User</a:t>
            </a:r>
            <a:r>
              <a:rPr lang="en-US" altLang="ko-KR" sz="1400" dirty="0"/>
              <a:t>(Ring3)</a:t>
            </a:r>
            <a:endParaRPr lang="ko-KR" altLang="en-US" dirty="0"/>
          </a:p>
        </p:txBody>
      </p:sp>
      <p:sp>
        <p:nvSpPr>
          <p:cNvPr id="9" name="TextBox 8">
            <a:extLst>
              <a:ext uri="{FF2B5EF4-FFF2-40B4-BE49-F238E27FC236}">
                <a16:creationId xmlns:a16="http://schemas.microsoft.com/office/drawing/2014/main" id="{D3DE5524-956F-4362-8EC8-20945536BECA}"/>
              </a:ext>
            </a:extLst>
          </p:cNvPr>
          <p:cNvSpPr txBox="1"/>
          <p:nvPr/>
        </p:nvSpPr>
        <p:spPr>
          <a:xfrm>
            <a:off x="7362870" y="2605535"/>
            <a:ext cx="2005240" cy="307777"/>
          </a:xfrm>
          <a:prstGeom prst="rect">
            <a:avLst/>
          </a:prstGeom>
          <a:noFill/>
        </p:spPr>
        <p:txBody>
          <a:bodyPr wrap="square" rtlCol="0">
            <a:spAutoFit/>
          </a:bodyPr>
          <a:lstStyle/>
          <a:p>
            <a:r>
              <a:rPr lang="en-US" altLang="ko-KR" sz="1400" b="1" dirty="0" err="1">
                <a:solidFill>
                  <a:schemeClr val="bg1"/>
                </a:solidFill>
              </a:rPr>
              <a:t>KeUserModeCallback</a:t>
            </a:r>
            <a:endParaRPr lang="ko-KR" altLang="en-US" sz="1400" b="1" dirty="0">
              <a:solidFill>
                <a:schemeClr val="bg1"/>
              </a:solidFill>
            </a:endParaRPr>
          </a:p>
        </p:txBody>
      </p:sp>
      <p:sp>
        <p:nvSpPr>
          <p:cNvPr id="24" name="TextBox 23">
            <a:extLst>
              <a:ext uri="{FF2B5EF4-FFF2-40B4-BE49-F238E27FC236}">
                <a16:creationId xmlns:a16="http://schemas.microsoft.com/office/drawing/2014/main" id="{F365FF2F-3756-44FA-AD21-2D7C1D4C2BDD}"/>
              </a:ext>
            </a:extLst>
          </p:cNvPr>
          <p:cNvSpPr txBox="1"/>
          <p:nvPr/>
        </p:nvSpPr>
        <p:spPr>
          <a:xfrm>
            <a:off x="7669632" y="4307018"/>
            <a:ext cx="1443105" cy="307777"/>
          </a:xfrm>
          <a:prstGeom prst="rect">
            <a:avLst/>
          </a:prstGeom>
          <a:noFill/>
        </p:spPr>
        <p:txBody>
          <a:bodyPr wrap="square" rtlCol="0">
            <a:spAutoFit/>
          </a:bodyPr>
          <a:lstStyle/>
          <a:p>
            <a:r>
              <a:rPr lang="en-US" altLang="ko-KR" sz="1400" b="1" dirty="0">
                <a:solidFill>
                  <a:schemeClr val="bg1"/>
                </a:solidFill>
              </a:rPr>
              <a:t>__OUTSTRING</a:t>
            </a:r>
            <a:endParaRPr lang="ko-KR" altLang="en-US" sz="1400" b="1" dirty="0">
              <a:solidFill>
                <a:schemeClr val="bg1"/>
              </a:solidFill>
            </a:endParaRPr>
          </a:p>
        </p:txBody>
      </p:sp>
      <p:sp>
        <p:nvSpPr>
          <p:cNvPr id="5" name="TextBox 4">
            <a:extLst>
              <a:ext uri="{FF2B5EF4-FFF2-40B4-BE49-F238E27FC236}">
                <a16:creationId xmlns:a16="http://schemas.microsoft.com/office/drawing/2014/main" id="{BC75C77F-8DB3-4444-AE9A-12103B4B4FBF}"/>
              </a:ext>
            </a:extLst>
          </p:cNvPr>
          <p:cNvSpPr txBox="1"/>
          <p:nvPr/>
        </p:nvSpPr>
        <p:spPr>
          <a:xfrm>
            <a:off x="7748584" y="4037012"/>
            <a:ext cx="1451841" cy="276999"/>
          </a:xfrm>
          <a:prstGeom prst="rect">
            <a:avLst/>
          </a:prstGeom>
          <a:noFill/>
        </p:spPr>
        <p:txBody>
          <a:bodyPr wrap="square" rtlCol="0">
            <a:spAutoFit/>
          </a:bodyPr>
          <a:lstStyle/>
          <a:p>
            <a:r>
              <a:rPr lang="en-US" altLang="ko-KR" sz="1200" b="1" dirty="0" err="1">
                <a:solidFill>
                  <a:srgbClr val="FF0000"/>
                </a:solidFill>
              </a:rPr>
              <a:t>DestoryWindow</a:t>
            </a:r>
            <a:endParaRPr lang="ko-KR" altLang="en-US" sz="1200" b="1" dirty="0">
              <a:solidFill>
                <a:srgbClr val="FF0000"/>
              </a:solidFill>
            </a:endParaRPr>
          </a:p>
        </p:txBody>
      </p:sp>
      <p:sp>
        <p:nvSpPr>
          <p:cNvPr id="25" name="Rectangle 24">
            <a:extLst>
              <a:ext uri="{FF2B5EF4-FFF2-40B4-BE49-F238E27FC236}">
                <a16:creationId xmlns:a16="http://schemas.microsoft.com/office/drawing/2014/main" id="{CAA1095E-3BC4-498B-BC4D-E35236D08CCA}"/>
              </a:ext>
            </a:extLst>
          </p:cNvPr>
          <p:cNvSpPr/>
          <p:nvPr/>
        </p:nvSpPr>
        <p:spPr>
          <a:xfrm>
            <a:off x="9622554" y="2247756"/>
            <a:ext cx="2376693" cy="970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5D5AF5B-BA88-424A-8BC0-026939F39827}"/>
              </a:ext>
            </a:extLst>
          </p:cNvPr>
          <p:cNvSpPr txBox="1"/>
          <p:nvPr/>
        </p:nvSpPr>
        <p:spPr>
          <a:xfrm>
            <a:off x="9574883" y="2208382"/>
            <a:ext cx="2049817" cy="369332"/>
          </a:xfrm>
          <a:prstGeom prst="rect">
            <a:avLst/>
          </a:prstGeom>
          <a:noFill/>
        </p:spPr>
        <p:txBody>
          <a:bodyPr wrap="square" rtlCol="0">
            <a:spAutoFit/>
          </a:bodyPr>
          <a:lstStyle/>
          <a:p>
            <a:r>
              <a:rPr lang="en-US" altLang="ko-KR" dirty="0" err="1"/>
              <a:t>NtDestoryWindow</a:t>
            </a:r>
            <a:endParaRPr lang="ko-KR" altLang="en-US" dirty="0"/>
          </a:p>
        </p:txBody>
      </p:sp>
      <p:sp>
        <p:nvSpPr>
          <p:cNvPr id="29" name="TextBox 28">
            <a:extLst>
              <a:ext uri="{FF2B5EF4-FFF2-40B4-BE49-F238E27FC236}">
                <a16:creationId xmlns:a16="http://schemas.microsoft.com/office/drawing/2014/main" id="{748BD746-3243-420B-92D5-B61DF020C259}"/>
              </a:ext>
            </a:extLst>
          </p:cNvPr>
          <p:cNvSpPr txBox="1"/>
          <p:nvPr/>
        </p:nvSpPr>
        <p:spPr>
          <a:xfrm>
            <a:off x="10036732" y="1836126"/>
            <a:ext cx="1524520" cy="369332"/>
          </a:xfrm>
          <a:prstGeom prst="rect">
            <a:avLst/>
          </a:prstGeom>
          <a:noFill/>
        </p:spPr>
        <p:txBody>
          <a:bodyPr wrap="square" rtlCol="0">
            <a:spAutoFit/>
          </a:bodyPr>
          <a:lstStyle/>
          <a:p>
            <a:pPr algn="ctr"/>
            <a:r>
              <a:rPr lang="en-US" altLang="ko-KR" dirty="0"/>
              <a:t>Kernel</a:t>
            </a:r>
            <a:r>
              <a:rPr lang="en-US" altLang="ko-KR" sz="1400" dirty="0"/>
              <a:t>(Ring0)</a:t>
            </a:r>
            <a:endParaRPr lang="ko-KR" altLang="en-US" dirty="0"/>
          </a:p>
        </p:txBody>
      </p:sp>
      <p:cxnSp>
        <p:nvCxnSpPr>
          <p:cNvPr id="30" name="Straight Arrow Connector 29">
            <a:extLst>
              <a:ext uri="{FF2B5EF4-FFF2-40B4-BE49-F238E27FC236}">
                <a16:creationId xmlns:a16="http://schemas.microsoft.com/office/drawing/2014/main" id="{EF687D9F-088D-4743-AFB0-824711FD7248}"/>
              </a:ext>
            </a:extLst>
          </p:cNvPr>
          <p:cNvCxnSpPr>
            <a:cxnSpLocks/>
          </p:cNvCxnSpPr>
          <p:nvPr/>
        </p:nvCxnSpPr>
        <p:spPr>
          <a:xfrm flipV="1">
            <a:off x="9070329" y="3088682"/>
            <a:ext cx="1003555" cy="9542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B8632E7-C3A3-40BB-B15B-733521C29AC6}"/>
              </a:ext>
            </a:extLst>
          </p:cNvPr>
          <p:cNvCxnSpPr>
            <a:cxnSpLocks/>
          </p:cNvCxnSpPr>
          <p:nvPr/>
        </p:nvCxnSpPr>
        <p:spPr>
          <a:xfrm flipH="1">
            <a:off x="9284531" y="3313084"/>
            <a:ext cx="878575" cy="8327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B1B8A53-3B60-4EB1-93D3-94EBBB7C3F35}"/>
              </a:ext>
            </a:extLst>
          </p:cNvPr>
          <p:cNvSpPr/>
          <p:nvPr/>
        </p:nvSpPr>
        <p:spPr>
          <a:xfrm>
            <a:off x="7011844" y="2733124"/>
            <a:ext cx="351026" cy="351026"/>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Oval 46">
            <a:extLst>
              <a:ext uri="{FF2B5EF4-FFF2-40B4-BE49-F238E27FC236}">
                <a16:creationId xmlns:a16="http://schemas.microsoft.com/office/drawing/2014/main" id="{E2FCF5E0-63B4-4CFC-BCEA-F5D9816D1AB9}"/>
              </a:ext>
            </a:extLst>
          </p:cNvPr>
          <p:cNvSpPr/>
          <p:nvPr/>
        </p:nvSpPr>
        <p:spPr>
          <a:xfrm>
            <a:off x="10012899" y="2733124"/>
            <a:ext cx="351026" cy="351026"/>
          </a:xfrm>
          <a:prstGeom prst="ellipse">
            <a:avLst/>
          </a:prstGeom>
          <a:solidFill>
            <a:schemeClr val="tx2"/>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D9E611AE-6046-43FA-BFD4-4F43B6A42DAA}"/>
              </a:ext>
            </a:extLst>
          </p:cNvPr>
          <p:cNvSpPr txBox="1"/>
          <p:nvPr/>
        </p:nvSpPr>
        <p:spPr>
          <a:xfrm>
            <a:off x="9538366" y="3940859"/>
            <a:ext cx="2469466" cy="2308324"/>
          </a:xfrm>
          <a:prstGeom prst="rect">
            <a:avLst/>
          </a:prstGeom>
          <a:noFill/>
        </p:spPr>
        <p:txBody>
          <a:bodyPr wrap="square" rtlCol="0">
            <a:spAutoFit/>
          </a:bodyPr>
          <a:lstStyle/>
          <a:p>
            <a:pPr algn="ctr"/>
            <a:r>
              <a:rPr lang="en-US" altLang="ko-KR" dirty="0"/>
              <a:t>MS Windows Callback </a:t>
            </a:r>
          </a:p>
          <a:p>
            <a:pPr algn="ctr"/>
            <a:r>
              <a:rPr lang="en-US" altLang="ko-KR" dirty="0"/>
              <a:t>+</a:t>
            </a:r>
          </a:p>
          <a:p>
            <a:pPr algn="ctr"/>
            <a:r>
              <a:rPr lang="en-US" altLang="ko-KR" dirty="0"/>
              <a:t>Weird Idea</a:t>
            </a:r>
          </a:p>
          <a:p>
            <a:pPr algn="ctr"/>
            <a:r>
              <a:rPr lang="en-US" altLang="ko-KR" dirty="0"/>
              <a:t>+</a:t>
            </a:r>
          </a:p>
          <a:p>
            <a:pPr algn="ctr"/>
            <a:r>
              <a:rPr lang="en-US" altLang="ko-KR" dirty="0"/>
              <a:t>Undocumented</a:t>
            </a:r>
          </a:p>
          <a:p>
            <a:pPr algn="ctr"/>
            <a:r>
              <a:rPr lang="en-US" altLang="ko-KR" dirty="0"/>
              <a:t>(negligence)</a:t>
            </a:r>
          </a:p>
          <a:p>
            <a:pPr algn="ctr"/>
            <a:r>
              <a:rPr lang="en-US" altLang="ko-KR" dirty="0"/>
              <a:t>+</a:t>
            </a:r>
          </a:p>
          <a:p>
            <a:pPr algn="ctr"/>
            <a:r>
              <a:rPr lang="en-US" altLang="ko-KR" dirty="0"/>
              <a:t>Complexity of Product</a:t>
            </a:r>
            <a:endParaRPr lang="ko-KR" altLang="en-US" dirty="0"/>
          </a:p>
        </p:txBody>
      </p:sp>
      <p:cxnSp>
        <p:nvCxnSpPr>
          <p:cNvPr id="50" name="Straight Arrow Connector 49">
            <a:extLst>
              <a:ext uri="{FF2B5EF4-FFF2-40B4-BE49-F238E27FC236}">
                <a16:creationId xmlns:a16="http://schemas.microsoft.com/office/drawing/2014/main" id="{FC627B85-5BA0-44AC-AD28-2298301344FE}"/>
              </a:ext>
            </a:extLst>
          </p:cNvPr>
          <p:cNvCxnSpPr/>
          <p:nvPr/>
        </p:nvCxnSpPr>
        <p:spPr>
          <a:xfrm flipV="1">
            <a:off x="7261343" y="3284906"/>
            <a:ext cx="0" cy="576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A3EC2B1-D884-41C1-B718-29B697D55439}"/>
              </a:ext>
            </a:extLst>
          </p:cNvPr>
          <p:cNvCxnSpPr/>
          <p:nvPr/>
        </p:nvCxnSpPr>
        <p:spPr>
          <a:xfrm flipV="1">
            <a:off x="8589292" y="3284906"/>
            <a:ext cx="0" cy="576376"/>
          </a:xfrm>
          <a:prstGeom prst="straightConnector1">
            <a:avLst/>
          </a:prstGeom>
          <a:ln w="28575">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D3D8EA2-A8ED-4978-956B-BB6DB323958A}"/>
              </a:ext>
            </a:extLst>
          </p:cNvPr>
          <p:cNvCxnSpPr>
            <a:cxnSpLocks/>
          </p:cNvCxnSpPr>
          <p:nvPr/>
        </p:nvCxnSpPr>
        <p:spPr>
          <a:xfrm>
            <a:off x="8312865" y="3284906"/>
            <a:ext cx="0" cy="576376"/>
          </a:xfrm>
          <a:prstGeom prst="straightConnector1">
            <a:avLst/>
          </a:prstGeom>
          <a:ln w="28575">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72CC26E-3D6E-4B29-86DC-E64BFF517330}"/>
              </a:ext>
            </a:extLst>
          </p:cNvPr>
          <p:cNvCxnSpPr>
            <a:cxnSpLocks/>
          </p:cNvCxnSpPr>
          <p:nvPr/>
        </p:nvCxnSpPr>
        <p:spPr>
          <a:xfrm>
            <a:off x="7563309" y="3284906"/>
            <a:ext cx="0" cy="576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460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159" name="Google Shape;159;p12"/>
          <p:cNvSpPr txBox="1"/>
          <p:nvPr/>
        </p:nvSpPr>
        <p:spPr>
          <a:xfrm>
            <a:off x="7333130" y="1135186"/>
            <a:ext cx="3639671" cy="400110"/>
          </a:xfrm>
          <a:prstGeom prst="rect">
            <a:avLst/>
          </a:prstGeom>
          <a:noFill/>
          <a:ln>
            <a:noFill/>
          </a:ln>
        </p:spPr>
        <p:txBody>
          <a:bodyPr spcFirstLastPara="1" wrap="square" lIns="91425" tIns="45700" rIns="91425" bIns="45700" anchor="t" anchorCtr="0">
            <a:spAutoFit/>
          </a:bodyPr>
          <a:lstStyle/>
          <a:p>
            <a:r>
              <a:rPr lang="en-US" sz="2000" dirty="0">
                <a:solidFill>
                  <a:srgbClr val="FFFF00"/>
                </a:solidFill>
                <a:latin typeface="Calibri"/>
                <a:ea typeface="Calibri"/>
                <a:cs typeface="Calibri"/>
                <a:sym typeface="Calibri"/>
              </a:rPr>
              <a:t>Enabled Attack Scenario</a:t>
            </a:r>
            <a:endParaRPr sz="2000" dirty="0">
              <a:solidFill>
                <a:srgbClr val="FFFF00"/>
              </a:solidFill>
              <a:latin typeface="Calibri"/>
              <a:ea typeface="Calibri"/>
              <a:cs typeface="Calibri"/>
              <a:sym typeface="Calibri"/>
            </a:endParaRPr>
          </a:p>
        </p:txBody>
      </p:sp>
      <p:sp>
        <p:nvSpPr>
          <p:cNvPr id="160" name="Google Shape;160;p12"/>
          <p:cNvSpPr txBox="1"/>
          <p:nvPr/>
        </p:nvSpPr>
        <p:spPr>
          <a:xfrm>
            <a:off x="2196860" y="2018581"/>
            <a:ext cx="7068482" cy="707846"/>
          </a:xfrm>
          <a:prstGeom prst="rect">
            <a:avLst/>
          </a:prstGeom>
          <a:noFill/>
          <a:ln>
            <a:noFill/>
          </a:ln>
        </p:spPr>
        <p:txBody>
          <a:bodyPr spcFirstLastPara="1" wrap="square" lIns="91425" tIns="45700" rIns="91425" bIns="45700" anchor="t" anchorCtr="0">
            <a:spAutoFit/>
          </a:bodyPr>
          <a:lstStyle/>
          <a:p>
            <a:r>
              <a:rPr lang="en-US" sz="4000">
                <a:ea typeface="Calibri"/>
                <a:cs typeface="Calibri"/>
                <a:sym typeface="Calibri"/>
              </a:rPr>
              <a:t>RCE(Remote Code Execution)</a:t>
            </a:r>
            <a:endParaRPr sz="4000">
              <a:ea typeface="Calibri"/>
              <a:cs typeface="Calibri"/>
              <a:sym typeface="Calibri"/>
            </a:endParaRPr>
          </a:p>
        </p:txBody>
      </p:sp>
      <p:sp>
        <p:nvSpPr>
          <p:cNvPr id="161" name="Google Shape;161;p12"/>
          <p:cNvSpPr txBox="1"/>
          <p:nvPr/>
        </p:nvSpPr>
        <p:spPr>
          <a:xfrm>
            <a:off x="2196860" y="3362153"/>
            <a:ext cx="7068482" cy="707886"/>
          </a:xfrm>
          <a:prstGeom prst="rect">
            <a:avLst/>
          </a:prstGeom>
          <a:noFill/>
          <a:ln>
            <a:noFill/>
          </a:ln>
        </p:spPr>
        <p:txBody>
          <a:bodyPr spcFirstLastPara="1" wrap="square" lIns="91425" tIns="45700" rIns="91425" bIns="45700" anchor="t" anchorCtr="0">
            <a:spAutoFit/>
          </a:bodyPr>
          <a:lstStyle/>
          <a:p>
            <a:r>
              <a:rPr lang="en-US" sz="4000" dirty="0" err="1">
                <a:ea typeface="Calibri"/>
                <a:cs typeface="Calibri"/>
                <a:sym typeface="Calibri"/>
              </a:rPr>
              <a:t>EoP</a:t>
            </a:r>
            <a:r>
              <a:rPr lang="en-US" sz="4000" dirty="0">
                <a:ea typeface="Calibri"/>
                <a:cs typeface="Calibri"/>
                <a:sym typeface="Calibri"/>
              </a:rPr>
              <a:t>(Elevation of Privilege)</a:t>
            </a:r>
            <a:endParaRPr sz="4000" dirty="0">
              <a:ea typeface="Calibri"/>
              <a:cs typeface="Calibri"/>
              <a:sym typeface="Calibri"/>
            </a:endParaRPr>
          </a:p>
        </p:txBody>
      </p:sp>
      <p:sp>
        <p:nvSpPr>
          <p:cNvPr id="162" name="Google Shape;162;p12"/>
          <p:cNvSpPr txBox="1"/>
          <p:nvPr/>
        </p:nvSpPr>
        <p:spPr>
          <a:xfrm>
            <a:off x="2196860" y="4705725"/>
            <a:ext cx="7068482" cy="707886"/>
          </a:xfrm>
          <a:prstGeom prst="rect">
            <a:avLst/>
          </a:prstGeom>
          <a:noFill/>
          <a:ln>
            <a:noFill/>
          </a:ln>
        </p:spPr>
        <p:txBody>
          <a:bodyPr spcFirstLastPara="1" wrap="square" lIns="91425" tIns="45700" rIns="91425" bIns="45700" anchor="t" anchorCtr="0">
            <a:spAutoFit/>
          </a:bodyPr>
          <a:lstStyle/>
          <a:p>
            <a:r>
              <a:rPr lang="en-US" sz="4000">
                <a:ea typeface="Calibri"/>
                <a:cs typeface="Calibri"/>
                <a:sym typeface="Calibri"/>
              </a:rPr>
              <a:t>DoS(Denial of Service)</a:t>
            </a:r>
            <a:endParaRPr sz="4000">
              <a:ea typeface="Calibri"/>
              <a:cs typeface="Calibri"/>
              <a:sym typeface="Calibri"/>
            </a:endParaRPr>
          </a:p>
        </p:txBody>
      </p:sp>
      <p:sp>
        <p:nvSpPr>
          <p:cNvPr id="9" name="Title 1">
            <a:extLst>
              <a:ext uri="{FF2B5EF4-FFF2-40B4-BE49-F238E27FC236}">
                <a16:creationId xmlns:a16="http://schemas.microsoft.com/office/drawing/2014/main" id="{641D65AD-1FBD-4125-88DC-F84C7DBA479C}"/>
              </a:ext>
            </a:extLst>
          </p:cNvPr>
          <p:cNvSpPr txBox="1">
            <a:spLocks/>
          </p:cNvSpPr>
          <p:nvPr/>
        </p:nvSpPr>
        <p:spPr>
          <a:xfrm>
            <a:off x="913795" y="194821"/>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Classes of Vulnerabilities</a:t>
            </a:r>
            <a:endParaRPr lang="ko-KR" altLang="en-US" dirty="0"/>
          </a:p>
        </p:txBody>
      </p:sp>
      <p:sp>
        <p:nvSpPr>
          <p:cNvPr id="10" name="Google Shape;159;p12">
            <a:extLst>
              <a:ext uri="{FF2B5EF4-FFF2-40B4-BE49-F238E27FC236}">
                <a16:creationId xmlns:a16="http://schemas.microsoft.com/office/drawing/2014/main" id="{23D47161-E9C5-4D26-9F44-1430E792165B}"/>
              </a:ext>
            </a:extLst>
          </p:cNvPr>
          <p:cNvSpPr txBox="1"/>
          <p:nvPr/>
        </p:nvSpPr>
        <p:spPr>
          <a:xfrm>
            <a:off x="7861834" y="4118573"/>
            <a:ext cx="2382911" cy="400069"/>
          </a:xfrm>
          <a:prstGeom prst="rect">
            <a:avLst/>
          </a:prstGeom>
          <a:noFill/>
          <a:ln>
            <a:noFill/>
          </a:ln>
        </p:spPr>
        <p:txBody>
          <a:bodyPr spcFirstLastPara="1" wrap="square" lIns="91425" tIns="45700" rIns="91425" bIns="45700" anchor="t" anchorCtr="0">
            <a:spAutoFit/>
          </a:bodyPr>
          <a:lstStyle/>
          <a:p>
            <a:r>
              <a:rPr lang="en-US" sz="2000" dirty="0">
                <a:solidFill>
                  <a:srgbClr val="FFFF00"/>
                </a:solidFill>
                <a:latin typeface="Calibri"/>
                <a:ea typeface="Calibri"/>
                <a:cs typeface="Calibri"/>
                <a:sym typeface="Calibri"/>
              </a:rPr>
              <a:t>LPE, Sandbox Escape</a:t>
            </a:r>
            <a:endParaRPr sz="2000" dirty="0">
              <a:solidFill>
                <a:srgbClr val="FFFF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C47B-BD0F-4B19-AC59-AE5FDCC365FC}"/>
              </a:ext>
            </a:extLst>
          </p:cNvPr>
          <p:cNvSpPr txBox="1">
            <a:spLocks/>
          </p:cNvSpPr>
          <p:nvPr/>
        </p:nvSpPr>
        <p:spPr>
          <a:xfrm>
            <a:off x="913795" y="194821"/>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Vulnerability Detection</a:t>
            </a:r>
            <a:endParaRPr lang="ko-KR" altLang="en-US" dirty="0"/>
          </a:p>
        </p:txBody>
      </p:sp>
      <p:sp>
        <p:nvSpPr>
          <p:cNvPr id="3" name="Rectangle: Rounded Corners 2">
            <a:extLst>
              <a:ext uri="{FF2B5EF4-FFF2-40B4-BE49-F238E27FC236}">
                <a16:creationId xmlns:a16="http://schemas.microsoft.com/office/drawing/2014/main" id="{17CA46E9-BAE2-442E-8CD1-8C8E87F14FBA}"/>
              </a:ext>
            </a:extLst>
          </p:cNvPr>
          <p:cNvSpPr/>
          <p:nvPr/>
        </p:nvSpPr>
        <p:spPr>
          <a:xfrm>
            <a:off x="320236" y="1573114"/>
            <a:ext cx="5482519" cy="1113748"/>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Audit/</a:t>
            </a:r>
            <a:r>
              <a:rPr lang="en-US" altLang="ko-KR" sz="2400" b="1" dirty="0">
                <a:latin typeface="Franklin Gothic Book" panose="020B0503020102020204" pitchFamily="34" charset="0"/>
              </a:rPr>
              <a:t>Reversing</a:t>
            </a:r>
            <a:endParaRPr lang="en-US" altLang="ko-KR" sz="2400" b="1" dirty="0"/>
          </a:p>
          <a:p>
            <a:pPr algn="ctr"/>
            <a:r>
              <a:rPr lang="en-US" altLang="ko-KR" sz="2000" b="1" dirty="0"/>
              <a:t>(Manual, Intuition, Experience)</a:t>
            </a:r>
            <a:endParaRPr lang="ko-KR" altLang="en-US" sz="2000" b="1" dirty="0"/>
          </a:p>
        </p:txBody>
      </p:sp>
      <p:sp>
        <p:nvSpPr>
          <p:cNvPr id="4" name="Rectangle: Rounded Corners 3">
            <a:extLst>
              <a:ext uri="{FF2B5EF4-FFF2-40B4-BE49-F238E27FC236}">
                <a16:creationId xmlns:a16="http://schemas.microsoft.com/office/drawing/2014/main" id="{4B26F6B1-BD7D-4127-88AC-6A3EBFB8D379}"/>
              </a:ext>
            </a:extLst>
          </p:cNvPr>
          <p:cNvSpPr/>
          <p:nvPr/>
        </p:nvSpPr>
        <p:spPr>
          <a:xfrm>
            <a:off x="6389245" y="1573114"/>
            <a:ext cx="5482519" cy="111374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Fuzzing</a:t>
            </a:r>
          </a:p>
          <a:p>
            <a:pPr algn="ctr"/>
            <a:r>
              <a:rPr lang="en-US" altLang="ko-KR" sz="2000" b="1" dirty="0"/>
              <a:t>(Systemic, Massive, Theoretical)</a:t>
            </a:r>
            <a:endParaRPr lang="ko-KR" altLang="en-US" sz="2000" b="1" dirty="0"/>
          </a:p>
        </p:txBody>
      </p:sp>
      <p:sp>
        <p:nvSpPr>
          <p:cNvPr id="5" name="Rectangle: Rounded Corners 4">
            <a:extLst>
              <a:ext uri="{FF2B5EF4-FFF2-40B4-BE49-F238E27FC236}">
                <a16:creationId xmlns:a16="http://schemas.microsoft.com/office/drawing/2014/main" id="{A80B682B-07BB-43D0-A894-11671892DBF3}"/>
              </a:ext>
            </a:extLst>
          </p:cNvPr>
          <p:cNvSpPr/>
          <p:nvPr/>
        </p:nvSpPr>
        <p:spPr>
          <a:xfrm>
            <a:off x="320236" y="3024887"/>
            <a:ext cx="2674316" cy="1113748"/>
          </a:xfrm>
          <a:prstGeom prst="round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Source Code</a:t>
            </a:r>
          </a:p>
          <a:p>
            <a:pPr algn="ctr"/>
            <a:r>
              <a:rPr lang="en-US" altLang="ko-KR" b="1" dirty="0"/>
              <a:t>Auditing</a:t>
            </a:r>
          </a:p>
          <a:p>
            <a:pPr algn="ctr"/>
            <a:r>
              <a:rPr lang="en-US" altLang="ko-KR" b="1" dirty="0"/>
              <a:t>(Chromium)</a:t>
            </a:r>
            <a:endParaRPr lang="ko-KR" altLang="en-US" b="1" dirty="0"/>
          </a:p>
        </p:txBody>
      </p:sp>
      <p:sp>
        <p:nvSpPr>
          <p:cNvPr id="6" name="Rectangle: Rounded Corners 5">
            <a:extLst>
              <a:ext uri="{FF2B5EF4-FFF2-40B4-BE49-F238E27FC236}">
                <a16:creationId xmlns:a16="http://schemas.microsoft.com/office/drawing/2014/main" id="{C9903000-37E8-4D2E-8E69-884857A25083}"/>
              </a:ext>
            </a:extLst>
          </p:cNvPr>
          <p:cNvSpPr/>
          <p:nvPr/>
        </p:nvSpPr>
        <p:spPr>
          <a:xfrm>
            <a:off x="3128439" y="3024887"/>
            <a:ext cx="2674316" cy="1113748"/>
          </a:xfrm>
          <a:prstGeom prst="round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Binary Reversing</a:t>
            </a:r>
          </a:p>
          <a:p>
            <a:pPr algn="ctr"/>
            <a:r>
              <a:rPr lang="en-US" altLang="ko-KR" b="1" dirty="0"/>
              <a:t>(MS, iOS)</a:t>
            </a:r>
            <a:endParaRPr lang="ko-KR" altLang="en-US" b="1" dirty="0"/>
          </a:p>
        </p:txBody>
      </p:sp>
      <p:sp>
        <p:nvSpPr>
          <p:cNvPr id="7" name="Rectangle: Rounded Corners 6">
            <a:extLst>
              <a:ext uri="{FF2B5EF4-FFF2-40B4-BE49-F238E27FC236}">
                <a16:creationId xmlns:a16="http://schemas.microsoft.com/office/drawing/2014/main" id="{55A584A0-AF26-41D5-80D3-0D8399D7D611}"/>
              </a:ext>
            </a:extLst>
          </p:cNvPr>
          <p:cNvSpPr/>
          <p:nvPr/>
        </p:nvSpPr>
        <p:spPr>
          <a:xfrm>
            <a:off x="6389245" y="3024887"/>
            <a:ext cx="2674316" cy="111374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a:t>WhiteBox</a:t>
            </a:r>
            <a:endParaRPr lang="en-US" altLang="ko-KR" b="1" dirty="0"/>
          </a:p>
          <a:p>
            <a:pPr algn="ctr"/>
            <a:r>
              <a:rPr lang="en-US" altLang="ko-KR" b="1" dirty="0"/>
              <a:t>(Source Code)</a:t>
            </a:r>
            <a:endParaRPr lang="ko-KR" altLang="en-US" b="1" dirty="0"/>
          </a:p>
        </p:txBody>
      </p:sp>
      <p:sp>
        <p:nvSpPr>
          <p:cNvPr id="8" name="Rectangle: Rounded Corners 7">
            <a:extLst>
              <a:ext uri="{FF2B5EF4-FFF2-40B4-BE49-F238E27FC236}">
                <a16:creationId xmlns:a16="http://schemas.microsoft.com/office/drawing/2014/main" id="{DFDCA125-B661-4CFE-AA42-33D0AE7E843D}"/>
              </a:ext>
            </a:extLst>
          </p:cNvPr>
          <p:cNvSpPr/>
          <p:nvPr/>
        </p:nvSpPr>
        <p:spPr>
          <a:xfrm>
            <a:off x="9197448" y="3024887"/>
            <a:ext cx="2674316" cy="111374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err="1"/>
              <a:t>BlackBox</a:t>
            </a:r>
            <a:endParaRPr lang="en-US" altLang="ko-KR" b="1" dirty="0"/>
          </a:p>
          <a:p>
            <a:pPr algn="ctr"/>
            <a:r>
              <a:rPr lang="en-US" altLang="ko-KR" b="1" dirty="0"/>
              <a:t>(Binary)</a:t>
            </a:r>
            <a:endParaRPr lang="ko-KR" altLang="en-US" b="1" dirty="0"/>
          </a:p>
        </p:txBody>
      </p:sp>
      <p:sp>
        <p:nvSpPr>
          <p:cNvPr id="10" name="Rectangle: Rounded Corners 9">
            <a:extLst>
              <a:ext uri="{FF2B5EF4-FFF2-40B4-BE49-F238E27FC236}">
                <a16:creationId xmlns:a16="http://schemas.microsoft.com/office/drawing/2014/main" id="{43FE5FEE-49F3-4AD5-A87E-0CB0927E472C}"/>
              </a:ext>
            </a:extLst>
          </p:cNvPr>
          <p:cNvSpPr/>
          <p:nvPr/>
        </p:nvSpPr>
        <p:spPr>
          <a:xfrm>
            <a:off x="6389245" y="4548694"/>
            <a:ext cx="5484419" cy="22768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12" name="Rectangle 11">
            <a:extLst>
              <a:ext uri="{FF2B5EF4-FFF2-40B4-BE49-F238E27FC236}">
                <a16:creationId xmlns:a16="http://schemas.microsoft.com/office/drawing/2014/main" id="{3C1BFA93-6250-42E2-BB09-EF259A72C5BF}"/>
              </a:ext>
            </a:extLst>
          </p:cNvPr>
          <p:cNvSpPr/>
          <p:nvPr/>
        </p:nvSpPr>
        <p:spPr>
          <a:xfrm>
            <a:off x="351027" y="4498328"/>
            <a:ext cx="5744974" cy="2327170"/>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6" name="Rectangle 15">
            <a:extLst>
              <a:ext uri="{FF2B5EF4-FFF2-40B4-BE49-F238E27FC236}">
                <a16:creationId xmlns:a16="http://schemas.microsoft.com/office/drawing/2014/main" id="{7C704D72-026D-4E54-9DB4-12330F6FD1C9}"/>
              </a:ext>
            </a:extLst>
          </p:cNvPr>
          <p:cNvSpPr/>
          <p:nvPr/>
        </p:nvSpPr>
        <p:spPr>
          <a:xfrm>
            <a:off x="351026" y="5586074"/>
            <a:ext cx="4303313" cy="1239424"/>
          </a:xfrm>
          <a:prstGeom prst="rect">
            <a:avLst/>
          </a:prstGeom>
          <a:solidFill>
            <a:schemeClr val="accent1">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17" name="TextBox 16">
            <a:extLst>
              <a:ext uri="{FF2B5EF4-FFF2-40B4-BE49-F238E27FC236}">
                <a16:creationId xmlns:a16="http://schemas.microsoft.com/office/drawing/2014/main" id="{20448A60-DBCD-424D-A58A-6436708FE5D0}"/>
              </a:ext>
            </a:extLst>
          </p:cNvPr>
          <p:cNvSpPr txBox="1"/>
          <p:nvPr/>
        </p:nvSpPr>
        <p:spPr>
          <a:xfrm>
            <a:off x="4294647" y="4548694"/>
            <a:ext cx="1845682" cy="369332"/>
          </a:xfrm>
          <a:prstGeom prst="rect">
            <a:avLst/>
          </a:prstGeom>
          <a:noFill/>
        </p:spPr>
        <p:txBody>
          <a:bodyPr wrap="square" rtlCol="0">
            <a:spAutoFit/>
          </a:bodyPr>
          <a:lstStyle/>
          <a:p>
            <a:r>
              <a:rPr lang="en-US" altLang="ko-KR" b="1" dirty="0">
                <a:solidFill>
                  <a:schemeClr val="bg1"/>
                </a:solidFill>
              </a:rPr>
              <a:t>Bug(Exception)</a:t>
            </a:r>
            <a:endParaRPr lang="ko-KR" altLang="en-US" b="1" dirty="0">
              <a:solidFill>
                <a:schemeClr val="bg1"/>
              </a:solidFill>
            </a:endParaRPr>
          </a:p>
        </p:txBody>
      </p:sp>
      <p:sp>
        <p:nvSpPr>
          <p:cNvPr id="18" name="TextBox 17">
            <a:extLst>
              <a:ext uri="{FF2B5EF4-FFF2-40B4-BE49-F238E27FC236}">
                <a16:creationId xmlns:a16="http://schemas.microsoft.com/office/drawing/2014/main" id="{F78C85CF-6606-4ED9-9CB3-DD9B5C054D8D}"/>
              </a:ext>
            </a:extLst>
          </p:cNvPr>
          <p:cNvSpPr txBox="1"/>
          <p:nvPr/>
        </p:nvSpPr>
        <p:spPr>
          <a:xfrm>
            <a:off x="446817" y="5586074"/>
            <a:ext cx="1716126" cy="369332"/>
          </a:xfrm>
          <a:prstGeom prst="rect">
            <a:avLst/>
          </a:prstGeom>
          <a:noFill/>
        </p:spPr>
        <p:txBody>
          <a:bodyPr wrap="square" rtlCol="0">
            <a:spAutoFit/>
          </a:bodyPr>
          <a:lstStyle/>
          <a:p>
            <a:r>
              <a:rPr lang="en-US" altLang="ko-KR" b="1" dirty="0">
                <a:solidFill>
                  <a:schemeClr val="bg1"/>
                </a:solidFill>
              </a:rPr>
              <a:t>Vulnerability</a:t>
            </a:r>
            <a:endParaRPr lang="ko-KR" altLang="en-US" b="1" dirty="0">
              <a:solidFill>
                <a:schemeClr val="bg1"/>
              </a:solidFill>
            </a:endParaRPr>
          </a:p>
        </p:txBody>
      </p:sp>
      <p:sp>
        <p:nvSpPr>
          <p:cNvPr id="19" name="Arrow: Down 18">
            <a:extLst>
              <a:ext uri="{FF2B5EF4-FFF2-40B4-BE49-F238E27FC236}">
                <a16:creationId xmlns:a16="http://schemas.microsoft.com/office/drawing/2014/main" id="{E1D55D3F-9E63-48B2-89E2-B93B1FD71308}"/>
              </a:ext>
            </a:extLst>
          </p:cNvPr>
          <p:cNvSpPr/>
          <p:nvPr/>
        </p:nvSpPr>
        <p:spPr>
          <a:xfrm rot="3694320">
            <a:off x="3852557" y="4694140"/>
            <a:ext cx="1183086" cy="21354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20" name="TextBox 19">
            <a:extLst>
              <a:ext uri="{FF2B5EF4-FFF2-40B4-BE49-F238E27FC236}">
                <a16:creationId xmlns:a16="http://schemas.microsoft.com/office/drawing/2014/main" id="{926DF2F7-FC1E-4662-A59B-F0EF4528C061}"/>
              </a:ext>
            </a:extLst>
          </p:cNvPr>
          <p:cNvSpPr txBox="1"/>
          <p:nvPr/>
        </p:nvSpPr>
        <p:spPr>
          <a:xfrm>
            <a:off x="4678899" y="5916798"/>
            <a:ext cx="1473441" cy="369332"/>
          </a:xfrm>
          <a:prstGeom prst="rect">
            <a:avLst/>
          </a:prstGeom>
          <a:noFill/>
        </p:spPr>
        <p:txBody>
          <a:bodyPr wrap="square" rtlCol="0">
            <a:spAutoFit/>
          </a:bodyPr>
          <a:lstStyle/>
          <a:p>
            <a:pPr algn="ctr"/>
            <a:r>
              <a:rPr lang="en-US" altLang="ko-KR" b="1" dirty="0">
                <a:solidFill>
                  <a:schemeClr val="bg1"/>
                </a:solidFill>
              </a:rPr>
              <a:t>Exploitation</a:t>
            </a:r>
            <a:endParaRPr lang="ko-KR" altLang="en-US" b="1" dirty="0">
              <a:solidFill>
                <a:schemeClr val="bg1"/>
              </a:solidFill>
            </a:endParaRPr>
          </a:p>
        </p:txBody>
      </p:sp>
      <p:sp>
        <p:nvSpPr>
          <p:cNvPr id="21" name="TextBox 20">
            <a:extLst>
              <a:ext uri="{FF2B5EF4-FFF2-40B4-BE49-F238E27FC236}">
                <a16:creationId xmlns:a16="http://schemas.microsoft.com/office/drawing/2014/main" id="{6B124132-F3D6-4ABC-B31B-36E7DD26CE5D}"/>
              </a:ext>
            </a:extLst>
          </p:cNvPr>
          <p:cNvSpPr txBox="1"/>
          <p:nvPr/>
        </p:nvSpPr>
        <p:spPr>
          <a:xfrm>
            <a:off x="330174" y="5043216"/>
            <a:ext cx="4728732" cy="369332"/>
          </a:xfrm>
          <a:prstGeom prst="rect">
            <a:avLst/>
          </a:prstGeom>
          <a:noFill/>
        </p:spPr>
        <p:txBody>
          <a:bodyPr wrap="square" rtlCol="0">
            <a:spAutoFit/>
          </a:bodyPr>
          <a:lstStyle/>
          <a:p>
            <a:r>
              <a:rPr lang="en-US" altLang="ko-KR" b="1" dirty="0">
                <a:solidFill>
                  <a:schemeClr val="bg1"/>
                </a:solidFill>
              </a:rPr>
              <a:t>DoS</a:t>
            </a:r>
            <a:r>
              <a:rPr lang="en-US" altLang="ko-KR" sz="1600" b="1" dirty="0">
                <a:solidFill>
                  <a:schemeClr val="bg1"/>
                </a:solidFill>
              </a:rPr>
              <a:t>(Kernel, Critical Service(IIS, Apache))</a:t>
            </a:r>
            <a:endParaRPr lang="ko-KR" altLang="en-US" b="1" dirty="0">
              <a:solidFill>
                <a:schemeClr val="bg1"/>
              </a:solidFill>
            </a:endParaRPr>
          </a:p>
        </p:txBody>
      </p:sp>
      <p:sp>
        <p:nvSpPr>
          <p:cNvPr id="22" name="TextBox 21">
            <a:extLst>
              <a:ext uri="{FF2B5EF4-FFF2-40B4-BE49-F238E27FC236}">
                <a16:creationId xmlns:a16="http://schemas.microsoft.com/office/drawing/2014/main" id="{D187E8F6-FD82-40FF-8A53-7FC05C8ADF0A}"/>
              </a:ext>
            </a:extLst>
          </p:cNvPr>
          <p:cNvSpPr txBox="1"/>
          <p:nvPr/>
        </p:nvSpPr>
        <p:spPr>
          <a:xfrm>
            <a:off x="446817" y="6410663"/>
            <a:ext cx="1227142" cy="369332"/>
          </a:xfrm>
          <a:prstGeom prst="rect">
            <a:avLst/>
          </a:prstGeom>
          <a:noFill/>
        </p:spPr>
        <p:txBody>
          <a:bodyPr wrap="square" rtlCol="0">
            <a:spAutoFit/>
          </a:bodyPr>
          <a:lstStyle/>
          <a:p>
            <a:r>
              <a:rPr lang="en-US" altLang="ko-KR" b="1" dirty="0">
                <a:solidFill>
                  <a:schemeClr val="bg1"/>
                </a:solidFill>
              </a:rPr>
              <a:t>RCE, LPE</a:t>
            </a:r>
            <a:endParaRPr lang="ko-KR" altLang="en-US" b="1" dirty="0">
              <a:solidFill>
                <a:schemeClr val="bg1"/>
              </a:solidFill>
            </a:endParaRPr>
          </a:p>
        </p:txBody>
      </p:sp>
      <p:sp>
        <p:nvSpPr>
          <p:cNvPr id="23" name="Rectangle 22">
            <a:extLst>
              <a:ext uri="{FF2B5EF4-FFF2-40B4-BE49-F238E27FC236}">
                <a16:creationId xmlns:a16="http://schemas.microsoft.com/office/drawing/2014/main" id="{7BAAAFA2-EDC6-49FF-9FAB-742A7C805D22}"/>
              </a:ext>
            </a:extLst>
          </p:cNvPr>
          <p:cNvSpPr/>
          <p:nvPr/>
        </p:nvSpPr>
        <p:spPr>
          <a:xfrm>
            <a:off x="6513476" y="5802755"/>
            <a:ext cx="1508110" cy="901399"/>
          </a:xfrm>
          <a:prstGeom prst="rect">
            <a:avLst/>
          </a:prstGeom>
          <a:solidFill>
            <a:schemeClr val="accent6">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Evil Inputs</a:t>
            </a:r>
          </a:p>
          <a:p>
            <a:pPr algn="ctr"/>
            <a:r>
              <a:rPr lang="en-US" altLang="ko-KR" b="1" dirty="0">
                <a:solidFill>
                  <a:schemeClr val="bg1"/>
                </a:solidFill>
              </a:rPr>
              <a:t>(Heuristic)</a:t>
            </a:r>
            <a:endParaRPr lang="ko-KR" altLang="en-US" b="1" dirty="0">
              <a:solidFill>
                <a:schemeClr val="bg1"/>
              </a:solidFill>
            </a:endParaRPr>
          </a:p>
        </p:txBody>
      </p:sp>
      <p:sp>
        <p:nvSpPr>
          <p:cNvPr id="24" name="Rectangle 23">
            <a:extLst>
              <a:ext uri="{FF2B5EF4-FFF2-40B4-BE49-F238E27FC236}">
                <a16:creationId xmlns:a16="http://schemas.microsoft.com/office/drawing/2014/main" id="{EF2D809E-F677-49E6-B70D-7187FC86F02B}"/>
              </a:ext>
            </a:extLst>
          </p:cNvPr>
          <p:cNvSpPr/>
          <p:nvPr/>
        </p:nvSpPr>
        <p:spPr>
          <a:xfrm>
            <a:off x="8145818" y="5802756"/>
            <a:ext cx="2046924" cy="901399"/>
          </a:xfrm>
          <a:prstGeom prst="rect">
            <a:avLst/>
          </a:prstGeom>
          <a:solidFill>
            <a:schemeClr val="accent2">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Symbolic Execution</a:t>
            </a:r>
          </a:p>
          <a:p>
            <a:pPr algn="ctr"/>
            <a:r>
              <a:rPr lang="en-US" altLang="ko-KR" b="1" dirty="0">
                <a:solidFill>
                  <a:schemeClr val="bg1"/>
                </a:solidFill>
              </a:rPr>
              <a:t>(</a:t>
            </a:r>
            <a:r>
              <a:rPr lang="en-US" altLang="ko-KR" b="1" dirty="0" err="1">
                <a:solidFill>
                  <a:schemeClr val="bg1"/>
                </a:solidFill>
              </a:rPr>
              <a:t>BitBlaze</a:t>
            </a:r>
            <a:r>
              <a:rPr lang="en-US" altLang="ko-KR" b="1" dirty="0">
                <a:solidFill>
                  <a:schemeClr val="bg1"/>
                </a:solidFill>
              </a:rPr>
              <a:t>, Driller)</a:t>
            </a:r>
            <a:endParaRPr lang="ko-KR" altLang="en-US" b="1" dirty="0">
              <a:solidFill>
                <a:schemeClr val="bg1"/>
              </a:solidFill>
            </a:endParaRPr>
          </a:p>
        </p:txBody>
      </p:sp>
      <p:sp>
        <p:nvSpPr>
          <p:cNvPr id="25" name="Rectangle 24">
            <a:extLst>
              <a:ext uri="{FF2B5EF4-FFF2-40B4-BE49-F238E27FC236}">
                <a16:creationId xmlns:a16="http://schemas.microsoft.com/office/drawing/2014/main" id="{E9172D1C-6F49-4868-9967-BC9F252023CA}"/>
              </a:ext>
            </a:extLst>
          </p:cNvPr>
          <p:cNvSpPr/>
          <p:nvPr/>
        </p:nvSpPr>
        <p:spPr>
          <a:xfrm>
            <a:off x="10305420" y="5802756"/>
            <a:ext cx="1477772" cy="901399"/>
          </a:xfrm>
          <a:prstGeom prst="rect">
            <a:avLst/>
          </a:prstGeom>
          <a:solidFill>
            <a:schemeClr val="accent1">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bg1"/>
                </a:solidFill>
              </a:rPr>
              <a:t>ML</a:t>
            </a:r>
          </a:p>
          <a:p>
            <a:pPr algn="ctr"/>
            <a:r>
              <a:rPr lang="en-US" altLang="ko-KR" b="1" dirty="0">
                <a:solidFill>
                  <a:schemeClr val="bg1"/>
                </a:solidFill>
              </a:rPr>
              <a:t>(GA,DL,RL)</a:t>
            </a:r>
            <a:endParaRPr lang="ko-KR" altLang="en-US" b="1" dirty="0">
              <a:solidFill>
                <a:schemeClr val="bg1"/>
              </a:solidFill>
            </a:endParaRPr>
          </a:p>
        </p:txBody>
      </p:sp>
      <p:sp>
        <p:nvSpPr>
          <p:cNvPr id="26" name="TextBox 25">
            <a:extLst>
              <a:ext uri="{FF2B5EF4-FFF2-40B4-BE49-F238E27FC236}">
                <a16:creationId xmlns:a16="http://schemas.microsoft.com/office/drawing/2014/main" id="{C78A22C8-F21C-444E-96DA-A6CD19A8E75A}"/>
              </a:ext>
            </a:extLst>
          </p:cNvPr>
          <p:cNvSpPr txBox="1"/>
          <p:nvPr/>
        </p:nvSpPr>
        <p:spPr>
          <a:xfrm>
            <a:off x="7360976" y="4746366"/>
            <a:ext cx="3536258" cy="646331"/>
          </a:xfrm>
          <a:prstGeom prst="rect">
            <a:avLst/>
          </a:prstGeom>
          <a:noFill/>
        </p:spPr>
        <p:txBody>
          <a:bodyPr wrap="square" rtlCol="0">
            <a:spAutoFit/>
          </a:bodyPr>
          <a:lstStyle/>
          <a:p>
            <a:pPr algn="ctr"/>
            <a:r>
              <a:rPr lang="en-US" altLang="ko-KR" b="1" dirty="0">
                <a:solidFill>
                  <a:srgbClr val="FFFF00"/>
                </a:solidFill>
              </a:rPr>
              <a:t>Coverage</a:t>
            </a:r>
            <a:r>
              <a:rPr lang="en-US" altLang="ko-KR" b="1" dirty="0"/>
              <a:t> Based Fuzzing</a:t>
            </a:r>
          </a:p>
          <a:p>
            <a:pPr algn="ctr"/>
            <a:r>
              <a:rPr lang="en-US" altLang="ko-KR" b="1" dirty="0"/>
              <a:t>(AFL Series)</a:t>
            </a:r>
            <a:endParaRPr lang="ko-KR" altLang="en-US" b="1" dirty="0"/>
          </a:p>
        </p:txBody>
      </p:sp>
      <p:sp>
        <p:nvSpPr>
          <p:cNvPr id="27" name="TextBox 26">
            <a:extLst>
              <a:ext uri="{FF2B5EF4-FFF2-40B4-BE49-F238E27FC236}">
                <a16:creationId xmlns:a16="http://schemas.microsoft.com/office/drawing/2014/main" id="{12365147-52EE-419C-A7E1-6A7B9C99C174}"/>
              </a:ext>
            </a:extLst>
          </p:cNvPr>
          <p:cNvSpPr txBox="1"/>
          <p:nvPr/>
        </p:nvSpPr>
        <p:spPr>
          <a:xfrm>
            <a:off x="6321391" y="5388024"/>
            <a:ext cx="5695778" cy="369332"/>
          </a:xfrm>
          <a:prstGeom prst="rect">
            <a:avLst/>
          </a:prstGeom>
          <a:noFill/>
        </p:spPr>
        <p:txBody>
          <a:bodyPr wrap="square" rtlCol="0">
            <a:spAutoFit/>
          </a:bodyPr>
          <a:lstStyle/>
          <a:p>
            <a:pPr algn="ctr"/>
            <a:r>
              <a:rPr lang="en-US" altLang="ko-KR" b="1" dirty="0"/>
              <a:t>Produce better input vector to reach </a:t>
            </a:r>
            <a:r>
              <a:rPr lang="en-US" altLang="ko-KR" b="1" dirty="0" err="1"/>
              <a:t>vulnerablility</a:t>
            </a:r>
            <a:endParaRPr lang="ko-KR" altLang="en-US" b="1" dirty="0"/>
          </a:p>
        </p:txBody>
      </p:sp>
    </p:spTree>
    <p:extLst>
      <p:ext uri="{BB962C8B-B14F-4D97-AF65-F5344CB8AC3E}">
        <p14:creationId xmlns:p14="http://schemas.microsoft.com/office/powerpoint/2010/main" val="1562015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03204359-3CF8-4B47-B8E1-52EE003F4FC6}"/>
              </a:ext>
            </a:extLst>
          </p:cNvPr>
          <p:cNvSpPr/>
          <p:nvPr/>
        </p:nvSpPr>
        <p:spPr>
          <a:xfrm>
            <a:off x="4411655" y="3898835"/>
            <a:ext cx="7657558" cy="2740316"/>
          </a:xfrm>
          <a:prstGeom prst="roundRect">
            <a:avLst/>
          </a:prstGeom>
          <a:noFill/>
          <a:ln w="38100">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2">
            <a:extLst>
              <a:ext uri="{FF2B5EF4-FFF2-40B4-BE49-F238E27FC236}">
                <a16:creationId xmlns:a16="http://schemas.microsoft.com/office/drawing/2014/main" id="{F2BC0F0D-FCC7-4B45-9464-7E757D6BAE81}"/>
              </a:ext>
            </a:extLst>
          </p:cNvPr>
          <p:cNvPicPr>
            <a:picLocks noChangeAspect="1"/>
          </p:cNvPicPr>
          <p:nvPr/>
        </p:nvPicPr>
        <p:blipFill>
          <a:blip r:embed="rId2"/>
          <a:stretch>
            <a:fillRect/>
          </a:stretch>
        </p:blipFill>
        <p:spPr>
          <a:xfrm>
            <a:off x="4668251" y="3988098"/>
            <a:ext cx="2905835" cy="2536744"/>
          </a:xfrm>
          <a:prstGeom prst="rect">
            <a:avLst/>
          </a:prstGeom>
        </p:spPr>
      </p:pic>
      <p:pic>
        <p:nvPicPr>
          <p:cNvPr id="5" name="Picture 4">
            <a:extLst>
              <a:ext uri="{FF2B5EF4-FFF2-40B4-BE49-F238E27FC236}">
                <a16:creationId xmlns:a16="http://schemas.microsoft.com/office/drawing/2014/main" id="{9CD96A2A-7ABB-437C-9F42-1F59A0628D19}"/>
              </a:ext>
            </a:extLst>
          </p:cNvPr>
          <p:cNvPicPr>
            <a:picLocks noChangeAspect="1"/>
          </p:cNvPicPr>
          <p:nvPr/>
        </p:nvPicPr>
        <p:blipFill>
          <a:blip r:embed="rId3"/>
          <a:stretch>
            <a:fillRect/>
          </a:stretch>
        </p:blipFill>
        <p:spPr>
          <a:xfrm>
            <a:off x="8991600" y="3988097"/>
            <a:ext cx="2858505" cy="2493937"/>
          </a:xfrm>
          <a:prstGeom prst="rect">
            <a:avLst/>
          </a:prstGeom>
        </p:spPr>
      </p:pic>
      <p:pic>
        <p:nvPicPr>
          <p:cNvPr id="7" name="Picture 6">
            <a:extLst>
              <a:ext uri="{FF2B5EF4-FFF2-40B4-BE49-F238E27FC236}">
                <a16:creationId xmlns:a16="http://schemas.microsoft.com/office/drawing/2014/main" id="{8F4CC322-06F6-4F2A-B54E-D74C603CC3D7}"/>
              </a:ext>
            </a:extLst>
          </p:cNvPr>
          <p:cNvPicPr>
            <a:picLocks noChangeAspect="1"/>
          </p:cNvPicPr>
          <p:nvPr/>
        </p:nvPicPr>
        <p:blipFill>
          <a:blip r:embed="rId4"/>
          <a:stretch>
            <a:fillRect/>
          </a:stretch>
        </p:blipFill>
        <p:spPr>
          <a:xfrm>
            <a:off x="344901" y="3975096"/>
            <a:ext cx="2855497" cy="2506939"/>
          </a:xfrm>
          <a:prstGeom prst="rect">
            <a:avLst/>
          </a:prstGeom>
        </p:spPr>
      </p:pic>
      <p:sp>
        <p:nvSpPr>
          <p:cNvPr id="8" name="Rectangle: Rounded Corners 7">
            <a:extLst>
              <a:ext uri="{FF2B5EF4-FFF2-40B4-BE49-F238E27FC236}">
                <a16:creationId xmlns:a16="http://schemas.microsoft.com/office/drawing/2014/main" id="{2BD6D02E-76A3-4DF9-BA34-F6D80B300504}"/>
              </a:ext>
            </a:extLst>
          </p:cNvPr>
          <p:cNvSpPr/>
          <p:nvPr/>
        </p:nvSpPr>
        <p:spPr>
          <a:xfrm>
            <a:off x="344902" y="555193"/>
            <a:ext cx="2855497" cy="1447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Rounded Corners 8">
            <a:extLst>
              <a:ext uri="{FF2B5EF4-FFF2-40B4-BE49-F238E27FC236}">
                <a16:creationId xmlns:a16="http://schemas.microsoft.com/office/drawing/2014/main" id="{87F0A095-9465-4A91-AE2D-AB3F244C9EEB}"/>
              </a:ext>
            </a:extLst>
          </p:cNvPr>
          <p:cNvSpPr/>
          <p:nvPr/>
        </p:nvSpPr>
        <p:spPr>
          <a:xfrm>
            <a:off x="4668251" y="537639"/>
            <a:ext cx="2855497" cy="1447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Rectangle: Rounded Corners 9">
            <a:extLst>
              <a:ext uri="{FF2B5EF4-FFF2-40B4-BE49-F238E27FC236}">
                <a16:creationId xmlns:a16="http://schemas.microsoft.com/office/drawing/2014/main" id="{48FA154D-AB2D-4E36-B140-5F86BFE8DA01}"/>
              </a:ext>
            </a:extLst>
          </p:cNvPr>
          <p:cNvSpPr/>
          <p:nvPr/>
        </p:nvSpPr>
        <p:spPr>
          <a:xfrm>
            <a:off x="8991600" y="537639"/>
            <a:ext cx="2855497" cy="1447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C4DC032A-AF1F-403A-B635-592AF8AB1012}"/>
              </a:ext>
            </a:extLst>
          </p:cNvPr>
          <p:cNvSpPr txBox="1"/>
          <p:nvPr/>
        </p:nvSpPr>
        <p:spPr>
          <a:xfrm>
            <a:off x="524559" y="678748"/>
            <a:ext cx="2496182" cy="1200329"/>
          </a:xfrm>
          <a:prstGeom prst="rect">
            <a:avLst/>
          </a:prstGeom>
          <a:noFill/>
        </p:spPr>
        <p:txBody>
          <a:bodyPr wrap="square" rtlCol="0">
            <a:spAutoFit/>
          </a:bodyPr>
          <a:lstStyle/>
          <a:p>
            <a:pPr algn="ctr"/>
            <a:r>
              <a:rPr lang="en-US" altLang="ko-KR" sz="2400" dirty="0"/>
              <a:t>Survey</a:t>
            </a:r>
          </a:p>
          <a:p>
            <a:pPr algn="ctr"/>
            <a:r>
              <a:rPr lang="en-US" altLang="ko-KR" sz="2400" dirty="0"/>
              <a:t>Attack Surface</a:t>
            </a:r>
          </a:p>
          <a:p>
            <a:pPr algn="ctr"/>
            <a:r>
              <a:rPr lang="en-US" altLang="ko-KR" sz="2400" dirty="0"/>
              <a:t>(Vector)</a:t>
            </a:r>
            <a:endParaRPr lang="ko-KR" altLang="en-US" sz="2400" dirty="0"/>
          </a:p>
        </p:txBody>
      </p:sp>
      <p:sp>
        <p:nvSpPr>
          <p:cNvPr id="12" name="TextBox 11">
            <a:extLst>
              <a:ext uri="{FF2B5EF4-FFF2-40B4-BE49-F238E27FC236}">
                <a16:creationId xmlns:a16="http://schemas.microsoft.com/office/drawing/2014/main" id="{35BD4468-8021-416D-BB1B-0D94D8E3A2CF}"/>
              </a:ext>
            </a:extLst>
          </p:cNvPr>
          <p:cNvSpPr txBox="1"/>
          <p:nvPr/>
        </p:nvSpPr>
        <p:spPr>
          <a:xfrm>
            <a:off x="524559" y="2019478"/>
            <a:ext cx="2556666" cy="1908215"/>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Attack Scenario</a:t>
            </a:r>
          </a:p>
          <a:p>
            <a:pPr marL="285750" indent="-285750">
              <a:buFont typeface="Arial" panose="020B0604020202020204" pitchFamily="34" charset="0"/>
              <a:buChar char="•"/>
            </a:pPr>
            <a:r>
              <a:rPr lang="en-US" altLang="ko-KR" dirty="0"/>
              <a:t>Vulnerability Type</a:t>
            </a:r>
          </a:p>
          <a:p>
            <a:pPr marL="285750" indent="-285750">
              <a:buFont typeface="Arial" panose="020B0604020202020204" pitchFamily="34" charset="0"/>
              <a:buChar char="•"/>
            </a:pPr>
            <a:r>
              <a:rPr lang="en-US" altLang="ko-KR" dirty="0"/>
              <a:t>Strategies(Intuition)</a:t>
            </a:r>
          </a:p>
          <a:p>
            <a:r>
              <a:rPr lang="en-US" altLang="ko-KR" sz="1600" dirty="0"/>
              <a:t>     -existence in </a:t>
            </a:r>
            <a:r>
              <a:rPr lang="en-US" altLang="ko-KR" sz="1600" dirty="0" err="1"/>
              <a:t>WinXP</a:t>
            </a:r>
            <a:endParaRPr lang="en-US" altLang="ko-KR" sz="1600" dirty="0"/>
          </a:p>
          <a:p>
            <a:r>
              <a:rPr lang="en-US" altLang="ko-KR" sz="1600" dirty="0"/>
              <a:t>     -Seldom used</a:t>
            </a:r>
          </a:p>
          <a:p>
            <a:r>
              <a:rPr lang="en-US" altLang="ko-KR" sz="1600" dirty="0"/>
              <a:t>     -</a:t>
            </a:r>
            <a:r>
              <a:rPr lang="en-US" altLang="ko-KR" sz="1600" dirty="0" err="1"/>
              <a:t>KeUserModeCallback</a:t>
            </a:r>
            <a:endParaRPr lang="en-US" altLang="ko-KR" sz="1600" dirty="0"/>
          </a:p>
          <a:p>
            <a:r>
              <a:rPr lang="en-US" altLang="ko-KR" sz="1600" dirty="0"/>
              <a:t>     -…</a:t>
            </a:r>
            <a:endParaRPr lang="ko-KR" altLang="en-US" sz="1600" dirty="0"/>
          </a:p>
        </p:txBody>
      </p:sp>
      <p:sp>
        <p:nvSpPr>
          <p:cNvPr id="13" name="TextBox 12">
            <a:extLst>
              <a:ext uri="{FF2B5EF4-FFF2-40B4-BE49-F238E27FC236}">
                <a16:creationId xmlns:a16="http://schemas.microsoft.com/office/drawing/2014/main" id="{4DC0BE0D-2C47-4B16-8ADF-520EBC691996}"/>
              </a:ext>
            </a:extLst>
          </p:cNvPr>
          <p:cNvSpPr txBox="1"/>
          <p:nvPr/>
        </p:nvSpPr>
        <p:spPr>
          <a:xfrm>
            <a:off x="4713186" y="568195"/>
            <a:ext cx="2771556" cy="830997"/>
          </a:xfrm>
          <a:prstGeom prst="rect">
            <a:avLst/>
          </a:prstGeom>
          <a:noFill/>
        </p:spPr>
        <p:txBody>
          <a:bodyPr wrap="square" rtlCol="0">
            <a:spAutoFit/>
          </a:bodyPr>
          <a:lstStyle/>
          <a:p>
            <a:pPr algn="ctr"/>
            <a:r>
              <a:rPr lang="en-US" altLang="ko-KR" sz="2400" dirty="0"/>
              <a:t>Trigger Bugs</a:t>
            </a:r>
          </a:p>
          <a:p>
            <a:pPr algn="ctr"/>
            <a:r>
              <a:rPr lang="en-US" altLang="ko-KR" sz="2400" dirty="0"/>
              <a:t>(Using Everything)</a:t>
            </a:r>
            <a:endParaRPr lang="ko-KR" altLang="en-US" sz="2400" dirty="0"/>
          </a:p>
        </p:txBody>
      </p:sp>
      <p:sp>
        <p:nvSpPr>
          <p:cNvPr id="14" name="Rectangle 13">
            <a:extLst>
              <a:ext uri="{FF2B5EF4-FFF2-40B4-BE49-F238E27FC236}">
                <a16:creationId xmlns:a16="http://schemas.microsoft.com/office/drawing/2014/main" id="{D7DBC5DC-AD13-4322-AB28-58A8BBB96AA0}"/>
              </a:ext>
            </a:extLst>
          </p:cNvPr>
          <p:cNvSpPr/>
          <p:nvPr/>
        </p:nvSpPr>
        <p:spPr>
          <a:xfrm>
            <a:off x="4762866" y="1392117"/>
            <a:ext cx="1209088" cy="533039"/>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Audit</a:t>
            </a:r>
          </a:p>
          <a:p>
            <a:pPr algn="ctr"/>
            <a:r>
              <a:rPr lang="en-US" altLang="ko-KR" sz="1400" dirty="0"/>
              <a:t>(Reversing)</a:t>
            </a:r>
            <a:endParaRPr lang="ko-KR" altLang="en-US" sz="1400" dirty="0"/>
          </a:p>
        </p:txBody>
      </p:sp>
      <p:sp>
        <p:nvSpPr>
          <p:cNvPr id="15" name="Rectangle 14">
            <a:extLst>
              <a:ext uri="{FF2B5EF4-FFF2-40B4-BE49-F238E27FC236}">
                <a16:creationId xmlns:a16="http://schemas.microsoft.com/office/drawing/2014/main" id="{BC8D5648-9856-4A63-B58E-3BD10A0FD1A8}"/>
              </a:ext>
            </a:extLst>
          </p:cNvPr>
          <p:cNvSpPr/>
          <p:nvPr/>
        </p:nvSpPr>
        <p:spPr>
          <a:xfrm>
            <a:off x="6220044" y="1385042"/>
            <a:ext cx="1209088" cy="53303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Fuzzing</a:t>
            </a:r>
            <a:endParaRPr lang="ko-KR" altLang="en-US" dirty="0"/>
          </a:p>
        </p:txBody>
      </p:sp>
      <p:sp>
        <p:nvSpPr>
          <p:cNvPr id="16" name="Arrow: Down 15">
            <a:extLst>
              <a:ext uri="{FF2B5EF4-FFF2-40B4-BE49-F238E27FC236}">
                <a16:creationId xmlns:a16="http://schemas.microsoft.com/office/drawing/2014/main" id="{CC9C91E7-9BD3-44BD-900E-843A555B5A88}"/>
              </a:ext>
            </a:extLst>
          </p:cNvPr>
          <p:cNvSpPr/>
          <p:nvPr/>
        </p:nvSpPr>
        <p:spPr>
          <a:xfrm>
            <a:off x="5611964" y="2374840"/>
            <a:ext cx="1018408" cy="1352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1989B79A-5C57-41E5-BAC7-705DFF4DBC55}"/>
              </a:ext>
            </a:extLst>
          </p:cNvPr>
          <p:cNvSpPr txBox="1"/>
          <p:nvPr/>
        </p:nvSpPr>
        <p:spPr>
          <a:xfrm>
            <a:off x="6360664" y="2546736"/>
            <a:ext cx="2711085" cy="646331"/>
          </a:xfrm>
          <a:prstGeom prst="rect">
            <a:avLst/>
          </a:prstGeom>
          <a:noFill/>
        </p:spPr>
        <p:txBody>
          <a:bodyPr wrap="square" rtlCol="0">
            <a:spAutoFit/>
          </a:bodyPr>
          <a:lstStyle/>
          <a:p>
            <a:r>
              <a:rPr lang="en-US" altLang="ko-KR" dirty="0"/>
              <a:t>Analysis(Exploitability)</a:t>
            </a:r>
          </a:p>
          <a:p>
            <a:r>
              <a:rPr lang="en-US" altLang="ko-KR" dirty="0">
                <a:solidFill>
                  <a:srgbClr val="FFFF00"/>
                </a:solidFill>
              </a:rPr>
              <a:t>Only experts can do this.</a:t>
            </a:r>
          </a:p>
        </p:txBody>
      </p:sp>
      <p:sp>
        <p:nvSpPr>
          <p:cNvPr id="18" name="Arrow: Right 17">
            <a:extLst>
              <a:ext uri="{FF2B5EF4-FFF2-40B4-BE49-F238E27FC236}">
                <a16:creationId xmlns:a16="http://schemas.microsoft.com/office/drawing/2014/main" id="{81CE993B-74EF-45E3-B85E-540A2E2A665E}"/>
              </a:ext>
            </a:extLst>
          </p:cNvPr>
          <p:cNvSpPr/>
          <p:nvPr/>
        </p:nvSpPr>
        <p:spPr>
          <a:xfrm>
            <a:off x="3380056" y="537639"/>
            <a:ext cx="1138685" cy="702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Arrow: Right 18">
            <a:extLst>
              <a:ext uri="{FF2B5EF4-FFF2-40B4-BE49-F238E27FC236}">
                <a16:creationId xmlns:a16="http://schemas.microsoft.com/office/drawing/2014/main" id="{C9CC3D3B-2A89-4AA5-A9B3-807E5CA4FD51}"/>
              </a:ext>
            </a:extLst>
          </p:cNvPr>
          <p:cNvSpPr/>
          <p:nvPr/>
        </p:nvSpPr>
        <p:spPr>
          <a:xfrm rot="10800000">
            <a:off x="3380056" y="1240175"/>
            <a:ext cx="1138685" cy="702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Arrow: Right 19">
            <a:extLst>
              <a:ext uri="{FF2B5EF4-FFF2-40B4-BE49-F238E27FC236}">
                <a16:creationId xmlns:a16="http://schemas.microsoft.com/office/drawing/2014/main" id="{D80A0CBC-44EA-4354-9107-71E27A4EAF29}"/>
              </a:ext>
            </a:extLst>
          </p:cNvPr>
          <p:cNvSpPr/>
          <p:nvPr/>
        </p:nvSpPr>
        <p:spPr>
          <a:xfrm>
            <a:off x="7713500" y="4877297"/>
            <a:ext cx="1138685" cy="7025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Arrow: Down 20">
            <a:extLst>
              <a:ext uri="{FF2B5EF4-FFF2-40B4-BE49-F238E27FC236}">
                <a16:creationId xmlns:a16="http://schemas.microsoft.com/office/drawing/2014/main" id="{E4BFAD38-43AB-422F-8A5F-6470B58B0B02}"/>
              </a:ext>
            </a:extLst>
          </p:cNvPr>
          <p:cNvSpPr/>
          <p:nvPr/>
        </p:nvSpPr>
        <p:spPr>
          <a:xfrm rot="10800000">
            <a:off x="9161969" y="2374840"/>
            <a:ext cx="1018408" cy="1352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BA2F971E-6AFF-4D36-B0F3-C64577326A85}"/>
              </a:ext>
            </a:extLst>
          </p:cNvPr>
          <p:cNvSpPr txBox="1"/>
          <p:nvPr/>
        </p:nvSpPr>
        <p:spPr>
          <a:xfrm>
            <a:off x="7605556" y="4288149"/>
            <a:ext cx="1386044" cy="800219"/>
          </a:xfrm>
          <a:prstGeom prst="rect">
            <a:avLst/>
          </a:prstGeom>
          <a:noFill/>
        </p:spPr>
        <p:txBody>
          <a:bodyPr wrap="square" rtlCol="0">
            <a:spAutoFit/>
          </a:bodyPr>
          <a:lstStyle/>
          <a:p>
            <a:pPr algn="ctr"/>
            <a:r>
              <a:rPr lang="en-US" altLang="ko-KR" dirty="0"/>
              <a:t>Exploit</a:t>
            </a:r>
          </a:p>
          <a:p>
            <a:pPr algn="ctr"/>
            <a:r>
              <a:rPr lang="en-US" altLang="ko-KR" sz="1400" dirty="0"/>
              <a:t>(Bypass CFG, …)</a:t>
            </a:r>
          </a:p>
        </p:txBody>
      </p:sp>
      <p:sp>
        <p:nvSpPr>
          <p:cNvPr id="23" name="TextBox 22">
            <a:extLst>
              <a:ext uri="{FF2B5EF4-FFF2-40B4-BE49-F238E27FC236}">
                <a16:creationId xmlns:a16="http://schemas.microsoft.com/office/drawing/2014/main" id="{25756930-0A62-49CC-B876-81EF29D21D5F}"/>
              </a:ext>
            </a:extLst>
          </p:cNvPr>
          <p:cNvSpPr txBox="1"/>
          <p:nvPr/>
        </p:nvSpPr>
        <p:spPr>
          <a:xfrm>
            <a:off x="10108438" y="2368669"/>
            <a:ext cx="2011623" cy="1477328"/>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Improve Stability</a:t>
            </a:r>
            <a:r>
              <a:rPr lang="en-US" altLang="ko-KR" sz="1400" dirty="0">
                <a:solidFill>
                  <a:srgbClr val="FFFF00"/>
                </a:solidFill>
              </a:rPr>
              <a:t>(99%)</a:t>
            </a:r>
          </a:p>
          <a:p>
            <a:pPr marL="285750" indent="-285750">
              <a:buFont typeface="Arial" panose="020B0604020202020204" pitchFamily="34" charset="0"/>
              <a:buChar char="•"/>
            </a:pPr>
            <a:r>
              <a:rPr lang="en-US" altLang="ko-KR" dirty="0"/>
              <a:t>Process Continuation</a:t>
            </a:r>
          </a:p>
          <a:p>
            <a:pPr marL="285750" indent="-285750">
              <a:buFont typeface="Arial" panose="020B0604020202020204" pitchFamily="34" charset="0"/>
              <a:buChar char="•"/>
            </a:pPr>
            <a:r>
              <a:rPr lang="en-US" altLang="ko-KR" dirty="0"/>
              <a:t>Bypass AV</a:t>
            </a:r>
          </a:p>
        </p:txBody>
      </p:sp>
      <p:sp>
        <p:nvSpPr>
          <p:cNvPr id="26" name="TextBox 25">
            <a:extLst>
              <a:ext uri="{FF2B5EF4-FFF2-40B4-BE49-F238E27FC236}">
                <a16:creationId xmlns:a16="http://schemas.microsoft.com/office/drawing/2014/main" id="{C4055A41-3016-4E40-BB81-A65D99D6190C}"/>
              </a:ext>
            </a:extLst>
          </p:cNvPr>
          <p:cNvSpPr txBox="1"/>
          <p:nvPr/>
        </p:nvSpPr>
        <p:spPr>
          <a:xfrm>
            <a:off x="9193849" y="661194"/>
            <a:ext cx="2450998" cy="1200329"/>
          </a:xfrm>
          <a:prstGeom prst="rect">
            <a:avLst/>
          </a:prstGeom>
          <a:noFill/>
        </p:spPr>
        <p:txBody>
          <a:bodyPr wrap="square" rtlCol="0">
            <a:spAutoFit/>
          </a:bodyPr>
          <a:lstStyle/>
          <a:p>
            <a:pPr algn="ctr"/>
            <a:r>
              <a:rPr lang="en-US" altLang="ko-KR" sz="2400" dirty="0"/>
              <a:t>Integration</a:t>
            </a:r>
          </a:p>
          <a:p>
            <a:pPr algn="ctr"/>
            <a:r>
              <a:rPr lang="en-US" altLang="ko-KR" sz="2400" dirty="0"/>
              <a:t>&amp;</a:t>
            </a:r>
          </a:p>
          <a:p>
            <a:pPr algn="ctr"/>
            <a:r>
              <a:rPr lang="en-US" altLang="ko-KR" sz="2400" dirty="0"/>
              <a:t>Deployment</a:t>
            </a:r>
            <a:endParaRPr lang="ko-KR" altLang="en-US" sz="2400" dirty="0"/>
          </a:p>
        </p:txBody>
      </p:sp>
      <p:sp>
        <p:nvSpPr>
          <p:cNvPr id="28" name="TextBox 27">
            <a:extLst>
              <a:ext uri="{FF2B5EF4-FFF2-40B4-BE49-F238E27FC236}">
                <a16:creationId xmlns:a16="http://schemas.microsoft.com/office/drawing/2014/main" id="{503963B7-4C9A-4A8F-BBEE-B694D71CCBD5}"/>
              </a:ext>
            </a:extLst>
          </p:cNvPr>
          <p:cNvSpPr txBox="1"/>
          <p:nvPr/>
        </p:nvSpPr>
        <p:spPr>
          <a:xfrm>
            <a:off x="7589821" y="5605028"/>
            <a:ext cx="1386044" cy="584775"/>
          </a:xfrm>
          <a:prstGeom prst="rect">
            <a:avLst/>
          </a:prstGeom>
          <a:noFill/>
        </p:spPr>
        <p:txBody>
          <a:bodyPr wrap="square" rtlCol="0">
            <a:spAutoFit/>
          </a:bodyPr>
          <a:lstStyle/>
          <a:p>
            <a:pPr algn="ctr"/>
            <a:r>
              <a:rPr lang="en-US" altLang="ko-KR" sz="1600" dirty="0">
                <a:solidFill>
                  <a:srgbClr val="FFFF00"/>
                </a:solidFill>
              </a:rPr>
              <a:t>Need</a:t>
            </a:r>
          </a:p>
          <a:p>
            <a:pPr algn="ctr"/>
            <a:r>
              <a:rPr lang="en-US" altLang="ko-KR" sz="1600" dirty="0">
                <a:solidFill>
                  <a:srgbClr val="FFFF00"/>
                </a:solidFill>
              </a:rPr>
              <a:t>Another Vuln</a:t>
            </a:r>
          </a:p>
        </p:txBody>
      </p:sp>
      <p:sp>
        <p:nvSpPr>
          <p:cNvPr id="24" name="Arrow: Down 23">
            <a:extLst>
              <a:ext uri="{FF2B5EF4-FFF2-40B4-BE49-F238E27FC236}">
                <a16:creationId xmlns:a16="http://schemas.microsoft.com/office/drawing/2014/main" id="{86F556F7-3A52-489B-9811-5DB7D5AC0BA6}"/>
              </a:ext>
            </a:extLst>
          </p:cNvPr>
          <p:cNvSpPr/>
          <p:nvPr/>
        </p:nvSpPr>
        <p:spPr>
          <a:xfrm rot="8100000">
            <a:off x="3192648" y="2477883"/>
            <a:ext cx="1018408" cy="1352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E6B83FD-4E98-4EC5-81BE-2E4611E574A3}"/>
              </a:ext>
            </a:extLst>
          </p:cNvPr>
          <p:cNvSpPr txBox="1"/>
          <p:nvPr/>
        </p:nvSpPr>
        <p:spPr>
          <a:xfrm>
            <a:off x="6360663" y="3539494"/>
            <a:ext cx="2289047" cy="369332"/>
          </a:xfrm>
          <a:prstGeom prst="rect">
            <a:avLst/>
          </a:prstGeom>
          <a:noFill/>
        </p:spPr>
        <p:txBody>
          <a:bodyPr wrap="square" rtlCol="0">
            <a:spAutoFit/>
          </a:bodyPr>
          <a:lstStyle/>
          <a:p>
            <a:r>
              <a:rPr lang="en-US" altLang="ko-KR" dirty="0">
                <a:solidFill>
                  <a:srgbClr val="FFFF00"/>
                </a:solidFill>
              </a:rPr>
              <a:t>Vulnerability(Sale)</a:t>
            </a:r>
          </a:p>
        </p:txBody>
      </p:sp>
      <p:sp>
        <p:nvSpPr>
          <p:cNvPr id="29" name="TextBox 28">
            <a:extLst>
              <a:ext uri="{FF2B5EF4-FFF2-40B4-BE49-F238E27FC236}">
                <a16:creationId xmlns:a16="http://schemas.microsoft.com/office/drawing/2014/main" id="{72E5AED3-0BB8-4032-BDE9-CF90C9C390ED}"/>
              </a:ext>
            </a:extLst>
          </p:cNvPr>
          <p:cNvSpPr txBox="1"/>
          <p:nvPr/>
        </p:nvSpPr>
        <p:spPr>
          <a:xfrm>
            <a:off x="10058400" y="2005507"/>
            <a:ext cx="2151877" cy="369332"/>
          </a:xfrm>
          <a:prstGeom prst="rect">
            <a:avLst/>
          </a:prstGeom>
          <a:noFill/>
        </p:spPr>
        <p:txBody>
          <a:bodyPr wrap="square" rtlCol="0">
            <a:spAutoFit/>
          </a:bodyPr>
          <a:lstStyle/>
          <a:p>
            <a:r>
              <a:rPr lang="en-US" altLang="ko-KR" dirty="0">
                <a:solidFill>
                  <a:srgbClr val="FFFF00"/>
                </a:solidFill>
              </a:rPr>
              <a:t>ITW Vulnerability</a:t>
            </a:r>
          </a:p>
        </p:txBody>
      </p:sp>
      <p:sp>
        <p:nvSpPr>
          <p:cNvPr id="30" name="TextBox 29">
            <a:extLst>
              <a:ext uri="{FF2B5EF4-FFF2-40B4-BE49-F238E27FC236}">
                <a16:creationId xmlns:a16="http://schemas.microsoft.com/office/drawing/2014/main" id="{BFAE6B2D-49A3-4562-9720-F86A909DB62D}"/>
              </a:ext>
            </a:extLst>
          </p:cNvPr>
          <p:cNvSpPr txBox="1"/>
          <p:nvPr/>
        </p:nvSpPr>
        <p:spPr>
          <a:xfrm>
            <a:off x="3930281" y="2788919"/>
            <a:ext cx="737970" cy="369332"/>
          </a:xfrm>
          <a:prstGeom prst="rect">
            <a:avLst/>
          </a:prstGeom>
          <a:noFill/>
        </p:spPr>
        <p:txBody>
          <a:bodyPr wrap="square" rtlCol="0">
            <a:spAutoFit/>
          </a:bodyPr>
          <a:lstStyle/>
          <a:p>
            <a:pPr algn="ctr"/>
            <a:r>
              <a:rPr lang="en-US" altLang="ko-KR" dirty="0">
                <a:solidFill>
                  <a:srgbClr val="FFFF00"/>
                </a:solidFill>
              </a:rPr>
              <a:t>Bug</a:t>
            </a:r>
          </a:p>
        </p:txBody>
      </p:sp>
      <p:cxnSp>
        <p:nvCxnSpPr>
          <p:cNvPr id="4" name="Straight Connector 3">
            <a:extLst>
              <a:ext uri="{FF2B5EF4-FFF2-40B4-BE49-F238E27FC236}">
                <a16:creationId xmlns:a16="http://schemas.microsoft.com/office/drawing/2014/main" id="{024FE754-0D8D-46F8-AF26-FB6D9988045B}"/>
              </a:ext>
            </a:extLst>
          </p:cNvPr>
          <p:cNvCxnSpPr/>
          <p:nvPr/>
        </p:nvCxnSpPr>
        <p:spPr>
          <a:xfrm>
            <a:off x="4471070" y="2546736"/>
            <a:ext cx="376936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DD2512C-769F-4F07-B480-E68DB9C3F47E}"/>
              </a:ext>
            </a:extLst>
          </p:cNvPr>
          <p:cNvCxnSpPr>
            <a:cxnSpLocks/>
          </p:cNvCxnSpPr>
          <p:nvPr/>
        </p:nvCxnSpPr>
        <p:spPr>
          <a:xfrm>
            <a:off x="8240434" y="234017"/>
            <a:ext cx="0" cy="2312719"/>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687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D81A7-18AC-4A6C-8310-222238AFD6DE}"/>
              </a:ext>
            </a:extLst>
          </p:cNvPr>
          <p:cNvSpPr>
            <a:spLocks noGrp="1"/>
          </p:cNvSpPr>
          <p:nvPr>
            <p:ph type="title"/>
          </p:nvPr>
        </p:nvSpPr>
        <p:spPr>
          <a:xfrm>
            <a:off x="913795" y="185393"/>
            <a:ext cx="10353762" cy="1261872"/>
          </a:xfrm>
        </p:spPr>
        <p:txBody>
          <a:bodyPr/>
          <a:lstStyle/>
          <a:p>
            <a:r>
              <a:rPr lang="en-US" altLang="ko-KR" dirty="0"/>
              <a:t>Smart-Contract Vuln Categories</a:t>
            </a:r>
            <a:endParaRPr lang="ko-KR" altLang="en-US" dirty="0"/>
          </a:p>
        </p:txBody>
      </p:sp>
      <p:sp>
        <p:nvSpPr>
          <p:cNvPr id="5" name="Content Placeholder 4">
            <a:extLst>
              <a:ext uri="{FF2B5EF4-FFF2-40B4-BE49-F238E27FC236}">
                <a16:creationId xmlns:a16="http://schemas.microsoft.com/office/drawing/2014/main" id="{3DCAE9F4-206D-4C8C-9D9D-2399A5D1EE8F}"/>
              </a:ext>
            </a:extLst>
          </p:cNvPr>
          <p:cNvSpPr>
            <a:spLocks noGrp="1"/>
          </p:cNvSpPr>
          <p:nvPr>
            <p:ph sz="half" idx="1"/>
          </p:nvPr>
        </p:nvSpPr>
        <p:spPr>
          <a:xfrm>
            <a:off x="913795" y="1620785"/>
            <a:ext cx="4856841" cy="5051821"/>
          </a:xfrm>
        </p:spPr>
        <p:txBody>
          <a:bodyPr/>
          <a:lstStyle/>
          <a:p>
            <a:r>
              <a:rPr lang="en-US" altLang="ko-KR" dirty="0"/>
              <a:t>Re-</a:t>
            </a:r>
            <a:r>
              <a:rPr lang="en-US" altLang="ko-KR" dirty="0" err="1"/>
              <a:t>Entrancy</a:t>
            </a:r>
            <a:endParaRPr lang="en-US" altLang="ko-KR" dirty="0"/>
          </a:p>
          <a:p>
            <a:r>
              <a:rPr lang="en-US" altLang="ko-KR" dirty="0"/>
              <a:t>Arithmetic Over/Under Flows</a:t>
            </a:r>
          </a:p>
          <a:p>
            <a:r>
              <a:rPr lang="en-US" altLang="ko-KR" dirty="0"/>
              <a:t>Unexpected Ether</a:t>
            </a:r>
          </a:p>
          <a:p>
            <a:r>
              <a:rPr lang="en-US" altLang="ko-KR" dirty="0" err="1"/>
              <a:t>DelegateCall</a:t>
            </a:r>
            <a:endParaRPr lang="en-US" altLang="ko-KR" dirty="0"/>
          </a:p>
          <a:p>
            <a:r>
              <a:rPr lang="en-US" altLang="ko-KR" dirty="0"/>
              <a:t>Default Visibilities</a:t>
            </a:r>
          </a:p>
          <a:p>
            <a:r>
              <a:rPr lang="en-US" altLang="ko-KR" dirty="0"/>
              <a:t>Entropy Illusion</a:t>
            </a:r>
          </a:p>
          <a:p>
            <a:r>
              <a:rPr lang="en-US" altLang="ko-KR" dirty="0"/>
              <a:t>External Contract Referencing</a:t>
            </a:r>
          </a:p>
          <a:p>
            <a:r>
              <a:rPr lang="en-US" altLang="ko-KR" dirty="0"/>
              <a:t>Short Address/Parameter Attacks</a:t>
            </a:r>
            <a:endParaRPr lang="ko-KR" altLang="en-US" dirty="0"/>
          </a:p>
        </p:txBody>
      </p:sp>
      <p:sp>
        <p:nvSpPr>
          <p:cNvPr id="6" name="Content Placeholder 5">
            <a:extLst>
              <a:ext uri="{FF2B5EF4-FFF2-40B4-BE49-F238E27FC236}">
                <a16:creationId xmlns:a16="http://schemas.microsoft.com/office/drawing/2014/main" id="{E47B8AF2-BA0A-4BB4-9919-2138F406C270}"/>
              </a:ext>
            </a:extLst>
          </p:cNvPr>
          <p:cNvSpPr>
            <a:spLocks noGrp="1"/>
          </p:cNvSpPr>
          <p:nvPr>
            <p:ph sz="half" idx="2"/>
          </p:nvPr>
        </p:nvSpPr>
        <p:spPr>
          <a:xfrm>
            <a:off x="6410716" y="1620786"/>
            <a:ext cx="4856841" cy="5051820"/>
          </a:xfrm>
        </p:spPr>
        <p:txBody>
          <a:bodyPr/>
          <a:lstStyle/>
          <a:p>
            <a:r>
              <a:rPr lang="en-US" altLang="ko-KR" dirty="0"/>
              <a:t>Unchecked CALL Return Values</a:t>
            </a:r>
          </a:p>
          <a:p>
            <a:r>
              <a:rPr lang="en-US" altLang="ko-KR" dirty="0"/>
              <a:t>Race Condition / Front Running</a:t>
            </a:r>
          </a:p>
          <a:p>
            <a:r>
              <a:rPr lang="en-US" altLang="ko-KR" dirty="0"/>
              <a:t>Denial Of Service (DOS)</a:t>
            </a:r>
          </a:p>
          <a:p>
            <a:r>
              <a:rPr lang="en-US" altLang="ko-KR" dirty="0"/>
              <a:t>Block Timestamp Manipulation</a:t>
            </a:r>
          </a:p>
          <a:p>
            <a:r>
              <a:rPr lang="en-US" altLang="ko-KR" dirty="0"/>
              <a:t>Constructors with Case</a:t>
            </a:r>
          </a:p>
          <a:p>
            <a:r>
              <a:rPr lang="en-US" altLang="ko-KR" dirty="0"/>
              <a:t>Uninitialized Storage Pointers</a:t>
            </a:r>
          </a:p>
          <a:p>
            <a:r>
              <a:rPr lang="en-US" altLang="ko-KR" dirty="0"/>
              <a:t>Floating Points and Numerical Precision</a:t>
            </a:r>
          </a:p>
          <a:p>
            <a:r>
              <a:rPr lang="en-US" altLang="ko-KR" dirty="0" err="1"/>
              <a:t>tx.origin</a:t>
            </a:r>
            <a:r>
              <a:rPr lang="en-US" altLang="ko-KR" dirty="0"/>
              <a:t> Authentication</a:t>
            </a:r>
          </a:p>
        </p:txBody>
      </p:sp>
    </p:spTree>
    <p:extLst>
      <p:ext uri="{BB962C8B-B14F-4D97-AF65-F5344CB8AC3E}">
        <p14:creationId xmlns:p14="http://schemas.microsoft.com/office/powerpoint/2010/main" val="3770145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D81A7-18AC-4A6C-8310-222238AFD6DE}"/>
              </a:ext>
            </a:extLst>
          </p:cNvPr>
          <p:cNvSpPr>
            <a:spLocks noGrp="1"/>
          </p:cNvSpPr>
          <p:nvPr>
            <p:ph type="title"/>
          </p:nvPr>
        </p:nvSpPr>
        <p:spPr>
          <a:xfrm>
            <a:off x="913795" y="185394"/>
            <a:ext cx="10353762" cy="1261872"/>
          </a:xfrm>
        </p:spPr>
        <p:txBody>
          <a:bodyPr/>
          <a:lstStyle/>
          <a:p>
            <a:r>
              <a:rPr lang="en-US" altLang="ko-KR" dirty="0"/>
              <a:t>Smart-Contract Vuln Categories</a:t>
            </a:r>
            <a:endParaRPr lang="ko-KR" altLang="en-US" dirty="0"/>
          </a:p>
        </p:txBody>
      </p:sp>
      <p:sp>
        <p:nvSpPr>
          <p:cNvPr id="5" name="Content Placeholder 4">
            <a:extLst>
              <a:ext uri="{FF2B5EF4-FFF2-40B4-BE49-F238E27FC236}">
                <a16:creationId xmlns:a16="http://schemas.microsoft.com/office/drawing/2014/main" id="{3DCAE9F4-206D-4C8C-9D9D-2399A5D1EE8F}"/>
              </a:ext>
            </a:extLst>
          </p:cNvPr>
          <p:cNvSpPr>
            <a:spLocks noGrp="1"/>
          </p:cNvSpPr>
          <p:nvPr>
            <p:ph sz="half" idx="1"/>
          </p:nvPr>
        </p:nvSpPr>
        <p:spPr>
          <a:xfrm>
            <a:off x="913795" y="1620785"/>
            <a:ext cx="4856841" cy="5051821"/>
          </a:xfrm>
        </p:spPr>
        <p:txBody>
          <a:bodyPr/>
          <a:lstStyle/>
          <a:p>
            <a:r>
              <a:rPr lang="en-US" altLang="ko-KR" dirty="0">
                <a:solidFill>
                  <a:srgbClr val="FFFF00"/>
                </a:solidFill>
              </a:rPr>
              <a:t>Re-</a:t>
            </a:r>
            <a:r>
              <a:rPr lang="en-US" altLang="ko-KR" dirty="0" err="1">
                <a:solidFill>
                  <a:srgbClr val="FFFF00"/>
                </a:solidFill>
              </a:rPr>
              <a:t>Entrancy</a:t>
            </a:r>
            <a:endParaRPr lang="en-US" altLang="ko-KR" dirty="0">
              <a:solidFill>
                <a:srgbClr val="FFFF00"/>
              </a:solidFill>
            </a:endParaRPr>
          </a:p>
          <a:p>
            <a:r>
              <a:rPr lang="en-US" altLang="ko-KR" dirty="0" err="1">
                <a:solidFill>
                  <a:srgbClr val="FFFF00"/>
                </a:solidFill>
              </a:rPr>
              <a:t>DelegateCall</a:t>
            </a:r>
            <a:endParaRPr lang="en-US" altLang="ko-KR" dirty="0">
              <a:solidFill>
                <a:srgbClr val="FFFF00"/>
              </a:solidFill>
            </a:endParaRPr>
          </a:p>
          <a:p>
            <a:r>
              <a:rPr lang="en-US" altLang="ko-KR" dirty="0">
                <a:solidFill>
                  <a:srgbClr val="FFFF00"/>
                </a:solidFill>
              </a:rPr>
              <a:t>Entropy Illusion</a:t>
            </a:r>
          </a:p>
          <a:p>
            <a:r>
              <a:rPr lang="en-US" altLang="ko-KR" dirty="0">
                <a:solidFill>
                  <a:srgbClr val="FFFF00"/>
                </a:solidFill>
              </a:rPr>
              <a:t>Unexpected Ether</a:t>
            </a:r>
          </a:p>
          <a:p>
            <a:r>
              <a:rPr lang="en-US" altLang="ko-KR" dirty="0">
                <a:solidFill>
                  <a:srgbClr val="FFFF00"/>
                </a:solidFill>
              </a:rPr>
              <a:t>Arithmetic Over/Under Flows</a:t>
            </a:r>
          </a:p>
          <a:p>
            <a:r>
              <a:rPr lang="en-US" altLang="ko-KR" dirty="0">
                <a:solidFill>
                  <a:srgbClr val="FFFF00"/>
                </a:solidFill>
              </a:rPr>
              <a:t>Default Visibilities</a:t>
            </a:r>
          </a:p>
          <a:p>
            <a:r>
              <a:rPr lang="en-US" altLang="ko-KR" dirty="0"/>
              <a:t>External Contract Referencing</a:t>
            </a:r>
          </a:p>
          <a:p>
            <a:r>
              <a:rPr lang="en-US" altLang="ko-KR" dirty="0"/>
              <a:t>Short Address/Parameter Attacks</a:t>
            </a:r>
            <a:endParaRPr lang="ko-KR" altLang="en-US" dirty="0"/>
          </a:p>
        </p:txBody>
      </p:sp>
      <p:sp>
        <p:nvSpPr>
          <p:cNvPr id="6" name="Content Placeholder 5">
            <a:extLst>
              <a:ext uri="{FF2B5EF4-FFF2-40B4-BE49-F238E27FC236}">
                <a16:creationId xmlns:a16="http://schemas.microsoft.com/office/drawing/2014/main" id="{E47B8AF2-BA0A-4BB4-9919-2138F406C270}"/>
              </a:ext>
            </a:extLst>
          </p:cNvPr>
          <p:cNvSpPr>
            <a:spLocks noGrp="1"/>
          </p:cNvSpPr>
          <p:nvPr>
            <p:ph sz="half" idx="2"/>
          </p:nvPr>
        </p:nvSpPr>
        <p:spPr>
          <a:xfrm>
            <a:off x="6410716" y="1620786"/>
            <a:ext cx="4856841" cy="5051820"/>
          </a:xfrm>
        </p:spPr>
        <p:txBody>
          <a:bodyPr/>
          <a:lstStyle/>
          <a:p>
            <a:r>
              <a:rPr lang="en-US" altLang="ko-KR" dirty="0"/>
              <a:t>Unchecked CALL Return Values</a:t>
            </a:r>
          </a:p>
          <a:p>
            <a:r>
              <a:rPr lang="en-US" altLang="ko-KR" dirty="0"/>
              <a:t>Race Condition / Front Running</a:t>
            </a:r>
          </a:p>
          <a:p>
            <a:r>
              <a:rPr lang="en-US" altLang="ko-KR" dirty="0"/>
              <a:t>Denial Of Service (DOS)</a:t>
            </a:r>
          </a:p>
          <a:p>
            <a:r>
              <a:rPr lang="en-US" altLang="ko-KR" dirty="0"/>
              <a:t>Block Timestamp Manipulation</a:t>
            </a:r>
          </a:p>
          <a:p>
            <a:r>
              <a:rPr lang="en-US" altLang="ko-KR" dirty="0"/>
              <a:t>Constructors with Case</a:t>
            </a:r>
          </a:p>
          <a:p>
            <a:r>
              <a:rPr lang="en-US" altLang="ko-KR" dirty="0"/>
              <a:t>Uninitialized Storage Pointers</a:t>
            </a:r>
          </a:p>
          <a:p>
            <a:r>
              <a:rPr lang="en-US" altLang="ko-KR" dirty="0"/>
              <a:t>Floating Points and Numerical Precision</a:t>
            </a:r>
          </a:p>
          <a:p>
            <a:r>
              <a:rPr lang="en-US" altLang="ko-KR" dirty="0" err="1"/>
              <a:t>tx.origin</a:t>
            </a:r>
            <a:r>
              <a:rPr lang="en-US" altLang="ko-KR" dirty="0"/>
              <a:t> Authentication</a:t>
            </a:r>
          </a:p>
        </p:txBody>
      </p:sp>
      <p:sp>
        <p:nvSpPr>
          <p:cNvPr id="2" name="Right Brace 1">
            <a:extLst>
              <a:ext uri="{FF2B5EF4-FFF2-40B4-BE49-F238E27FC236}">
                <a16:creationId xmlns:a16="http://schemas.microsoft.com/office/drawing/2014/main" id="{B5BAF8B3-9603-4EAC-A6EA-FAB0AB47E1E9}"/>
              </a:ext>
            </a:extLst>
          </p:cNvPr>
          <p:cNvSpPr/>
          <p:nvPr/>
        </p:nvSpPr>
        <p:spPr>
          <a:xfrm>
            <a:off x="5014032" y="1542779"/>
            <a:ext cx="333691" cy="3124561"/>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AC6A6D4-E8C8-4B02-9B1B-CDEFAE3117EA}"/>
              </a:ext>
            </a:extLst>
          </p:cNvPr>
          <p:cNvSpPr txBox="1"/>
          <p:nvPr/>
        </p:nvSpPr>
        <p:spPr>
          <a:xfrm>
            <a:off x="5411185" y="2920393"/>
            <a:ext cx="936068" cy="369332"/>
          </a:xfrm>
          <a:prstGeom prst="rect">
            <a:avLst/>
          </a:prstGeom>
          <a:noFill/>
        </p:spPr>
        <p:txBody>
          <a:bodyPr wrap="square" rtlCol="0">
            <a:spAutoFit/>
          </a:bodyPr>
          <a:lstStyle/>
          <a:p>
            <a:pPr algn="ctr"/>
            <a:r>
              <a:rPr lang="en-US" altLang="ko-KR" dirty="0">
                <a:solidFill>
                  <a:srgbClr val="FFFF00"/>
                </a:solidFill>
              </a:rPr>
              <a:t>Nam</a:t>
            </a:r>
            <a:endParaRPr lang="ko-KR" altLang="en-US" dirty="0">
              <a:solidFill>
                <a:srgbClr val="FFFF00"/>
              </a:solidFill>
            </a:endParaRPr>
          </a:p>
        </p:txBody>
      </p:sp>
    </p:spTree>
    <p:extLst>
      <p:ext uri="{BB962C8B-B14F-4D97-AF65-F5344CB8AC3E}">
        <p14:creationId xmlns:p14="http://schemas.microsoft.com/office/powerpoint/2010/main" val="3407367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Re-</a:t>
            </a:r>
            <a:r>
              <a:rPr lang="en-US" altLang="ko-KR" dirty="0" err="1"/>
              <a:t>Entrancy</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5100705"/>
          </a:xfrm>
        </p:spPr>
        <p:txBody>
          <a:bodyPr/>
          <a:lstStyle/>
          <a:p>
            <a:r>
              <a:rPr lang="en-US" altLang="ko-KR" dirty="0"/>
              <a:t>Attack Scenario</a:t>
            </a:r>
          </a:p>
          <a:p>
            <a:endParaRPr lang="en-US" altLang="ko-KR" dirty="0"/>
          </a:p>
          <a:p>
            <a:endParaRPr lang="en-US" altLang="ko-KR" dirty="0"/>
          </a:p>
          <a:p>
            <a:endParaRPr lang="en-US" altLang="ko-KR" dirty="0"/>
          </a:p>
          <a:p>
            <a:r>
              <a:rPr lang="en-US" altLang="ko-KR" dirty="0"/>
              <a:t>Explanation</a:t>
            </a:r>
            <a:endParaRPr lang="ko-KR" altLang="en-US" dirty="0"/>
          </a:p>
        </p:txBody>
      </p:sp>
      <p:sp>
        <p:nvSpPr>
          <p:cNvPr id="4" name="Rectangle 3">
            <a:extLst>
              <a:ext uri="{FF2B5EF4-FFF2-40B4-BE49-F238E27FC236}">
                <a16:creationId xmlns:a16="http://schemas.microsoft.com/office/drawing/2014/main" id="{D1387814-EF80-44D0-A8B1-41CE1380D26E}"/>
              </a:ext>
            </a:extLst>
          </p:cNvPr>
          <p:cNvSpPr/>
          <p:nvPr/>
        </p:nvSpPr>
        <p:spPr>
          <a:xfrm>
            <a:off x="1759497" y="2004661"/>
            <a:ext cx="9087662" cy="1670274"/>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1859135" y="2088819"/>
            <a:ext cx="8853645" cy="1477328"/>
          </a:xfrm>
          <a:prstGeom prst="rect">
            <a:avLst/>
          </a:prstGeom>
          <a:noFill/>
        </p:spPr>
        <p:txBody>
          <a:bodyPr wrap="square" rtlCol="0">
            <a:spAutoFit/>
          </a:bodyPr>
          <a:lstStyle/>
          <a:p>
            <a:r>
              <a:rPr lang="en-US" altLang="ko-KR" dirty="0"/>
              <a:t>An attacker can carefully construct a contract at an </a:t>
            </a:r>
            <a:r>
              <a:rPr lang="en-US" altLang="ko-KR" dirty="0">
                <a:solidFill>
                  <a:srgbClr val="FFFF00"/>
                </a:solidFill>
              </a:rPr>
              <a:t>external address</a:t>
            </a:r>
            <a:r>
              <a:rPr lang="en-US" altLang="ko-KR" dirty="0"/>
              <a:t> which contains </a:t>
            </a:r>
            <a:r>
              <a:rPr lang="en-US" altLang="ko-KR" dirty="0">
                <a:solidFill>
                  <a:srgbClr val="FFFF00"/>
                </a:solidFill>
              </a:rPr>
              <a:t>malicious code</a:t>
            </a:r>
            <a:r>
              <a:rPr lang="en-US" altLang="ko-KR" dirty="0"/>
              <a:t> in the </a:t>
            </a:r>
            <a:r>
              <a:rPr lang="en-US" altLang="ko-KR" dirty="0">
                <a:solidFill>
                  <a:srgbClr val="FFFF00"/>
                </a:solidFill>
              </a:rPr>
              <a:t>fallback function</a:t>
            </a:r>
            <a:r>
              <a:rPr lang="en-US" altLang="ko-KR" dirty="0"/>
              <a:t>. Thus, when a contract sends ether to this address, it will invoke the malicious code. Typically the malicious code executes a function on the vulnerable contract, performing operations not expected by the developer.</a:t>
            </a:r>
            <a:endParaRPr lang="ko-KR" altLang="en-US" dirty="0"/>
          </a:p>
        </p:txBody>
      </p:sp>
      <p:sp>
        <p:nvSpPr>
          <p:cNvPr id="6" name="Rectangle 5">
            <a:extLst>
              <a:ext uri="{FF2B5EF4-FFF2-40B4-BE49-F238E27FC236}">
                <a16:creationId xmlns:a16="http://schemas.microsoft.com/office/drawing/2014/main" id="{C8B8347B-4E41-46DC-AAAB-D119814EBE71}"/>
              </a:ext>
            </a:extLst>
          </p:cNvPr>
          <p:cNvSpPr/>
          <p:nvPr/>
        </p:nvSpPr>
        <p:spPr>
          <a:xfrm>
            <a:off x="1759497" y="4149818"/>
            <a:ext cx="9087662" cy="1007488"/>
          </a:xfrm>
          <a:prstGeom prst="rect">
            <a:avLst/>
          </a:prstGeom>
          <a:noFill/>
          <a:ln w="28575">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A2BC778-A164-4E6D-8BCD-500F3E8FFA3B}"/>
              </a:ext>
            </a:extLst>
          </p:cNvPr>
          <p:cNvSpPr txBox="1"/>
          <p:nvPr/>
        </p:nvSpPr>
        <p:spPr>
          <a:xfrm>
            <a:off x="1859135" y="4203638"/>
            <a:ext cx="8853645" cy="923330"/>
          </a:xfrm>
          <a:prstGeom prst="rect">
            <a:avLst/>
          </a:prstGeom>
          <a:noFill/>
        </p:spPr>
        <p:txBody>
          <a:bodyPr wrap="square" rtlCol="0">
            <a:spAutoFit/>
          </a:bodyPr>
          <a:lstStyle/>
          <a:p>
            <a:r>
              <a:rPr lang="en-US" altLang="ko-KR" dirty="0"/>
              <a:t>The name “</a:t>
            </a:r>
            <a:r>
              <a:rPr lang="en-US" altLang="ko-KR" dirty="0" err="1"/>
              <a:t>re-entrancy</a:t>
            </a:r>
            <a:r>
              <a:rPr lang="en-US" altLang="ko-KR" dirty="0"/>
              <a:t>” comes from the fact that the </a:t>
            </a:r>
            <a:r>
              <a:rPr lang="en-US" altLang="ko-KR" dirty="0">
                <a:solidFill>
                  <a:srgbClr val="FFFF00"/>
                </a:solidFill>
              </a:rPr>
              <a:t>external malicious contract </a:t>
            </a:r>
            <a:r>
              <a:rPr lang="en-US" altLang="ko-KR" dirty="0"/>
              <a:t>calls back </a:t>
            </a:r>
            <a:r>
              <a:rPr lang="en-US" altLang="ko-KR" dirty="0">
                <a:solidFill>
                  <a:srgbClr val="FFFF00"/>
                </a:solidFill>
              </a:rPr>
              <a:t>a function on the vulnerable contract </a:t>
            </a:r>
            <a:r>
              <a:rPr lang="en-US" altLang="ko-KR" dirty="0"/>
              <a:t>and “re-enters” code execution at an arbitrary location on the vulnerable contract.</a:t>
            </a:r>
            <a:endParaRPr lang="ko-KR" altLang="en-US" dirty="0"/>
          </a:p>
        </p:txBody>
      </p:sp>
      <p:sp>
        <p:nvSpPr>
          <p:cNvPr id="8" name="Rectangle 7">
            <a:extLst>
              <a:ext uri="{FF2B5EF4-FFF2-40B4-BE49-F238E27FC236}">
                <a16:creationId xmlns:a16="http://schemas.microsoft.com/office/drawing/2014/main" id="{43EA08D0-5AC8-4981-8E7C-D2B8F1588026}"/>
              </a:ext>
            </a:extLst>
          </p:cNvPr>
          <p:cNvSpPr/>
          <p:nvPr/>
        </p:nvSpPr>
        <p:spPr>
          <a:xfrm>
            <a:off x="1759497" y="5569751"/>
            <a:ext cx="9087662" cy="948768"/>
          </a:xfrm>
          <a:prstGeom prst="rect">
            <a:avLst/>
          </a:prstGeom>
          <a:noFill/>
          <a:ln w="28575">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5110C6D-3D67-4811-9969-5080117DAF6E}"/>
              </a:ext>
            </a:extLst>
          </p:cNvPr>
          <p:cNvSpPr txBox="1"/>
          <p:nvPr/>
        </p:nvSpPr>
        <p:spPr>
          <a:xfrm>
            <a:off x="1859134" y="5680105"/>
            <a:ext cx="8853645" cy="646331"/>
          </a:xfrm>
          <a:prstGeom prst="rect">
            <a:avLst/>
          </a:prstGeom>
          <a:noFill/>
        </p:spPr>
        <p:txBody>
          <a:bodyPr wrap="square" rtlCol="0">
            <a:spAutoFit/>
          </a:bodyPr>
          <a:lstStyle/>
          <a:p>
            <a:r>
              <a:rPr lang="en-US" altLang="ko-KR" b="0" i="0" dirty="0">
                <a:effectLst/>
              </a:rPr>
              <a:t>Re-</a:t>
            </a:r>
            <a:r>
              <a:rPr lang="en-US" altLang="ko-KR" b="0" i="0" dirty="0" err="1">
                <a:effectLst/>
              </a:rPr>
              <a:t>entrancy</a:t>
            </a:r>
            <a:r>
              <a:rPr lang="en-US" altLang="ko-KR" b="0" i="0" dirty="0">
                <a:effectLst/>
              </a:rPr>
              <a:t> occurs when </a:t>
            </a:r>
            <a:r>
              <a:rPr lang="en-US" altLang="ko-KR" b="0" i="0" dirty="0">
                <a:solidFill>
                  <a:srgbClr val="FFFF00"/>
                </a:solidFill>
                <a:effectLst/>
              </a:rPr>
              <a:t>external contract calls </a:t>
            </a:r>
            <a:r>
              <a:rPr lang="en-US" altLang="ko-KR" b="0" i="0" dirty="0">
                <a:effectLst/>
              </a:rPr>
              <a:t>are allowed to make </a:t>
            </a:r>
            <a:r>
              <a:rPr lang="en-US" altLang="ko-KR" b="0" i="0" dirty="0">
                <a:solidFill>
                  <a:srgbClr val="FFFF00"/>
                </a:solidFill>
                <a:effectLst/>
              </a:rPr>
              <a:t>new calls to the calling contract</a:t>
            </a:r>
            <a:r>
              <a:rPr lang="en-US" altLang="ko-KR" b="0" i="0" dirty="0">
                <a:effectLst/>
              </a:rPr>
              <a:t> before the initial execution is complete..</a:t>
            </a:r>
            <a:endParaRPr lang="ko-KR" altLang="en-US" dirty="0"/>
          </a:p>
        </p:txBody>
      </p:sp>
      <p:sp>
        <p:nvSpPr>
          <p:cNvPr id="10" name="TextBox 9">
            <a:extLst>
              <a:ext uri="{FF2B5EF4-FFF2-40B4-BE49-F238E27FC236}">
                <a16:creationId xmlns:a16="http://schemas.microsoft.com/office/drawing/2014/main" id="{C3F7F0FF-0363-4234-ACFF-91D126AEB86A}"/>
              </a:ext>
            </a:extLst>
          </p:cNvPr>
          <p:cNvSpPr txBox="1"/>
          <p:nvPr/>
        </p:nvSpPr>
        <p:spPr>
          <a:xfrm>
            <a:off x="10047564" y="5180788"/>
            <a:ext cx="1330430" cy="276999"/>
          </a:xfrm>
          <a:prstGeom prst="rect">
            <a:avLst/>
          </a:prstGeom>
          <a:noFill/>
        </p:spPr>
        <p:txBody>
          <a:bodyPr wrap="square" rtlCol="0">
            <a:spAutoFit/>
          </a:bodyPr>
          <a:lstStyle/>
          <a:p>
            <a:r>
              <a:rPr lang="en-US" altLang="ko-KR" sz="1200" i="1" dirty="0"/>
              <a:t>[Adrian, 2018]</a:t>
            </a:r>
            <a:endParaRPr lang="ko-KR" altLang="en-US" sz="1200" i="1" dirty="0"/>
          </a:p>
        </p:txBody>
      </p:sp>
      <p:sp>
        <p:nvSpPr>
          <p:cNvPr id="11" name="TextBox 10">
            <a:extLst>
              <a:ext uri="{FF2B5EF4-FFF2-40B4-BE49-F238E27FC236}">
                <a16:creationId xmlns:a16="http://schemas.microsoft.com/office/drawing/2014/main" id="{4EE3EC3A-1A44-441A-98CE-1B784B3D86DB}"/>
              </a:ext>
            </a:extLst>
          </p:cNvPr>
          <p:cNvSpPr txBox="1"/>
          <p:nvPr/>
        </p:nvSpPr>
        <p:spPr>
          <a:xfrm>
            <a:off x="10047564" y="6503725"/>
            <a:ext cx="1566616" cy="276999"/>
          </a:xfrm>
          <a:prstGeom prst="rect">
            <a:avLst/>
          </a:prstGeom>
          <a:noFill/>
        </p:spPr>
        <p:txBody>
          <a:bodyPr wrap="square" rtlCol="0">
            <a:spAutoFit/>
          </a:bodyPr>
          <a:lstStyle/>
          <a:p>
            <a:r>
              <a:rPr lang="en-US" altLang="ko-KR" sz="1200" i="1" dirty="0"/>
              <a:t>[</a:t>
            </a:r>
            <a:r>
              <a:rPr lang="en-US" altLang="ko-KR" sz="1200" i="1" dirty="0" err="1"/>
              <a:t>NCCGroup</a:t>
            </a:r>
            <a:r>
              <a:rPr lang="en-US" altLang="ko-KR" sz="1200" i="1" dirty="0"/>
              <a:t>, 2018]</a:t>
            </a:r>
            <a:endParaRPr lang="ko-KR" altLang="en-US" sz="1200" i="1" dirty="0"/>
          </a:p>
        </p:txBody>
      </p:sp>
      <p:sp>
        <p:nvSpPr>
          <p:cNvPr id="12" name="TextBox 11">
            <a:extLst>
              <a:ext uri="{FF2B5EF4-FFF2-40B4-BE49-F238E27FC236}">
                <a16:creationId xmlns:a16="http://schemas.microsoft.com/office/drawing/2014/main" id="{F13F7664-AE7B-46CC-B624-3721CEB41B13}"/>
              </a:ext>
            </a:extLst>
          </p:cNvPr>
          <p:cNvSpPr txBox="1"/>
          <p:nvPr/>
        </p:nvSpPr>
        <p:spPr>
          <a:xfrm>
            <a:off x="10047564" y="3673399"/>
            <a:ext cx="1330430" cy="276999"/>
          </a:xfrm>
          <a:prstGeom prst="rect">
            <a:avLst/>
          </a:prstGeom>
          <a:noFill/>
        </p:spPr>
        <p:txBody>
          <a:bodyPr wrap="square" rtlCol="0">
            <a:spAutoFit/>
          </a:bodyPr>
          <a:lstStyle/>
          <a:p>
            <a:r>
              <a:rPr lang="en-US" altLang="ko-KR" sz="1200" i="1" dirty="0"/>
              <a:t>[Adrian, 2018]</a:t>
            </a:r>
            <a:endParaRPr lang="ko-KR" altLang="en-US" sz="1200" i="1" dirty="0"/>
          </a:p>
        </p:txBody>
      </p:sp>
    </p:spTree>
    <p:extLst>
      <p:ext uri="{BB962C8B-B14F-4D97-AF65-F5344CB8AC3E}">
        <p14:creationId xmlns:p14="http://schemas.microsoft.com/office/powerpoint/2010/main" val="198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216817"/>
            <a:ext cx="10353762" cy="1257300"/>
          </a:xfrm>
        </p:spPr>
        <p:txBody>
          <a:bodyPr/>
          <a:lstStyle/>
          <a:p>
            <a:r>
              <a:rPr lang="en-US" altLang="ko-KR" dirty="0"/>
              <a:t>Re-</a:t>
            </a:r>
            <a:r>
              <a:rPr lang="en-US" altLang="ko-KR" dirty="0" err="1"/>
              <a:t>Entrancy</a:t>
            </a:r>
            <a:endParaRPr lang="ko-KR" altLang="en-US" dirty="0"/>
          </a:p>
        </p:txBody>
      </p:sp>
      <p:pic>
        <p:nvPicPr>
          <p:cNvPr id="5" name="Picture 4">
            <a:extLst>
              <a:ext uri="{FF2B5EF4-FFF2-40B4-BE49-F238E27FC236}">
                <a16:creationId xmlns:a16="http://schemas.microsoft.com/office/drawing/2014/main" id="{18CAE5ED-EAEF-4340-B5F0-23BF5300C259}"/>
              </a:ext>
            </a:extLst>
          </p:cNvPr>
          <p:cNvPicPr>
            <a:picLocks noChangeAspect="1"/>
          </p:cNvPicPr>
          <p:nvPr/>
        </p:nvPicPr>
        <p:blipFill>
          <a:blip r:embed="rId2"/>
          <a:stretch>
            <a:fillRect/>
          </a:stretch>
        </p:blipFill>
        <p:spPr>
          <a:xfrm>
            <a:off x="333081" y="2011958"/>
            <a:ext cx="5730446" cy="3717304"/>
          </a:xfrm>
          <a:prstGeom prst="rect">
            <a:avLst/>
          </a:prstGeom>
        </p:spPr>
      </p:pic>
      <p:pic>
        <p:nvPicPr>
          <p:cNvPr id="7" name="Picture 6">
            <a:extLst>
              <a:ext uri="{FF2B5EF4-FFF2-40B4-BE49-F238E27FC236}">
                <a16:creationId xmlns:a16="http://schemas.microsoft.com/office/drawing/2014/main" id="{DFD21B35-13C6-4CAA-83A1-F7C43BEC3AAC}"/>
              </a:ext>
            </a:extLst>
          </p:cNvPr>
          <p:cNvPicPr>
            <a:picLocks noChangeAspect="1"/>
          </p:cNvPicPr>
          <p:nvPr/>
        </p:nvPicPr>
        <p:blipFill>
          <a:blip r:embed="rId3"/>
          <a:stretch>
            <a:fillRect/>
          </a:stretch>
        </p:blipFill>
        <p:spPr>
          <a:xfrm>
            <a:off x="6824112" y="2011958"/>
            <a:ext cx="5034807" cy="4629225"/>
          </a:xfrm>
          <a:prstGeom prst="rect">
            <a:avLst/>
          </a:prstGeom>
        </p:spPr>
      </p:pic>
      <p:sp>
        <p:nvSpPr>
          <p:cNvPr id="3" name="TextBox 2">
            <a:extLst>
              <a:ext uri="{FF2B5EF4-FFF2-40B4-BE49-F238E27FC236}">
                <a16:creationId xmlns:a16="http://schemas.microsoft.com/office/drawing/2014/main" id="{5BDD7DBB-A70D-4A1E-B6CE-BE998840D475}"/>
              </a:ext>
            </a:extLst>
          </p:cNvPr>
          <p:cNvSpPr txBox="1"/>
          <p:nvPr/>
        </p:nvSpPr>
        <p:spPr>
          <a:xfrm>
            <a:off x="2027023" y="1558371"/>
            <a:ext cx="2342561" cy="369332"/>
          </a:xfrm>
          <a:prstGeom prst="rect">
            <a:avLst/>
          </a:prstGeom>
          <a:noFill/>
        </p:spPr>
        <p:txBody>
          <a:bodyPr wrap="square" rtlCol="0">
            <a:spAutoFit/>
          </a:bodyPr>
          <a:lstStyle/>
          <a:p>
            <a:pPr algn="ctr"/>
            <a:r>
              <a:rPr lang="en-US" altLang="ko-KR" dirty="0"/>
              <a:t>Vulnerable Contract</a:t>
            </a:r>
            <a:endParaRPr lang="ko-KR" altLang="en-US" dirty="0"/>
          </a:p>
        </p:txBody>
      </p:sp>
      <p:sp>
        <p:nvSpPr>
          <p:cNvPr id="9" name="TextBox 8">
            <a:extLst>
              <a:ext uri="{FF2B5EF4-FFF2-40B4-BE49-F238E27FC236}">
                <a16:creationId xmlns:a16="http://schemas.microsoft.com/office/drawing/2014/main" id="{4BC79932-3430-440D-9CE0-0AE82C886973}"/>
              </a:ext>
            </a:extLst>
          </p:cNvPr>
          <p:cNvSpPr txBox="1"/>
          <p:nvPr/>
        </p:nvSpPr>
        <p:spPr>
          <a:xfrm>
            <a:off x="8371486" y="1558371"/>
            <a:ext cx="2342561" cy="369332"/>
          </a:xfrm>
          <a:prstGeom prst="rect">
            <a:avLst/>
          </a:prstGeom>
          <a:noFill/>
        </p:spPr>
        <p:txBody>
          <a:bodyPr wrap="square" rtlCol="0">
            <a:spAutoFit/>
          </a:bodyPr>
          <a:lstStyle/>
          <a:p>
            <a:pPr algn="ctr"/>
            <a:r>
              <a:rPr lang="en-US" altLang="ko-KR" dirty="0"/>
              <a:t>Attacker Contract</a:t>
            </a:r>
            <a:endParaRPr lang="ko-KR" altLang="en-US" dirty="0"/>
          </a:p>
        </p:txBody>
      </p:sp>
      <p:sp>
        <p:nvSpPr>
          <p:cNvPr id="10" name="TextBox 9">
            <a:extLst>
              <a:ext uri="{FF2B5EF4-FFF2-40B4-BE49-F238E27FC236}">
                <a16:creationId xmlns:a16="http://schemas.microsoft.com/office/drawing/2014/main" id="{764D47CC-17CA-4F52-8773-4705B65B2F15}"/>
              </a:ext>
            </a:extLst>
          </p:cNvPr>
          <p:cNvSpPr txBox="1"/>
          <p:nvPr/>
        </p:nvSpPr>
        <p:spPr>
          <a:xfrm>
            <a:off x="431195" y="6550221"/>
            <a:ext cx="4054131" cy="276999"/>
          </a:xfrm>
          <a:prstGeom prst="rect">
            <a:avLst/>
          </a:prstGeom>
          <a:noFill/>
        </p:spPr>
        <p:txBody>
          <a:bodyPr wrap="square" rtlCol="0">
            <a:spAutoFit/>
          </a:bodyPr>
          <a:lstStyle/>
          <a:p>
            <a:r>
              <a:rPr lang="en-US" altLang="ko-KR" sz="1200" i="1" dirty="0">
                <a:latin typeface="Segoe UI Symbol" panose="020B0502040204020203" pitchFamily="34" charset="0"/>
                <a:ea typeface="Segoe UI Symbol" panose="020B0502040204020203" pitchFamily="34" charset="0"/>
              </a:rPr>
              <a:t>※ </a:t>
            </a:r>
            <a:r>
              <a:rPr lang="en-US" altLang="ko-KR" sz="1200" i="1" dirty="0"/>
              <a:t>All features are from [Adrian, 2018]</a:t>
            </a:r>
            <a:endParaRPr lang="ko-KR" altLang="en-US" sz="1200" i="1" dirty="0"/>
          </a:p>
        </p:txBody>
      </p:sp>
      <p:sp>
        <p:nvSpPr>
          <p:cNvPr id="4" name="TextBox 3">
            <a:extLst>
              <a:ext uri="{FF2B5EF4-FFF2-40B4-BE49-F238E27FC236}">
                <a16:creationId xmlns:a16="http://schemas.microsoft.com/office/drawing/2014/main" id="{FBA7D185-9FD3-474E-B389-70C9690CF659}"/>
              </a:ext>
            </a:extLst>
          </p:cNvPr>
          <p:cNvSpPr txBox="1"/>
          <p:nvPr/>
        </p:nvSpPr>
        <p:spPr>
          <a:xfrm>
            <a:off x="333081" y="5743883"/>
            <a:ext cx="5499401" cy="523220"/>
          </a:xfrm>
          <a:prstGeom prst="rect">
            <a:avLst/>
          </a:prstGeom>
          <a:noFill/>
        </p:spPr>
        <p:txBody>
          <a:bodyPr wrap="square" rtlCol="0">
            <a:spAutoFit/>
          </a:bodyPr>
          <a:lstStyle/>
          <a:p>
            <a:r>
              <a:rPr lang="en-US" altLang="ko-KR" sz="1400" dirty="0"/>
              <a:t>Vulnerable Code : line17</a:t>
            </a:r>
          </a:p>
          <a:p>
            <a:r>
              <a:rPr lang="en-US" altLang="ko-KR" sz="1400" dirty="0"/>
              <a:t>Require(</a:t>
            </a:r>
            <a:r>
              <a:rPr lang="en-US" altLang="ko-KR" sz="1400" dirty="0" err="1">
                <a:solidFill>
                  <a:srgbClr val="FFFF00"/>
                </a:solidFill>
              </a:rPr>
              <a:t>msg.sender</a:t>
            </a:r>
            <a:r>
              <a:rPr lang="en-US" altLang="ko-KR" sz="1400" dirty="0" err="1"/>
              <a:t>.</a:t>
            </a:r>
            <a:r>
              <a:rPr lang="en-US" altLang="ko-KR" sz="1400" dirty="0" err="1">
                <a:solidFill>
                  <a:srgbClr val="FF99FF"/>
                </a:solidFill>
              </a:rPr>
              <a:t>call</a:t>
            </a:r>
            <a:r>
              <a:rPr lang="en-US" altLang="ko-KR" sz="1400" dirty="0" err="1"/>
              <a:t>.</a:t>
            </a:r>
            <a:r>
              <a:rPr lang="en-US" altLang="ko-KR" sz="1400" dirty="0" err="1">
                <a:solidFill>
                  <a:srgbClr val="CCFFCC"/>
                </a:solidFill>
              </a:rPr>
              <a:t>value</a:t>
            </a:r>
            <a:r>
              <a:rPr lang="en-US" altLang="ko-KR" sz="1400" dirty="0"/>
              <a:t>(_</a:t>
            </a:r>
            <a:r>
              <a:rPr lang="en-US" altLang="ko-KR" sz="1400" dirty="0" err="1"/>
              <a:t>weiToWithdraw</a:t>
            </a:r>
            <a:r>
              <a:rPr lang="en-US" altLang="ko-KR" sz="1400" dirty="0"/>
              <a:t>)())</a:t>
            </a:r>
            <a:endParaRPr lang="ko-KR" altLang="en-US" sz="1400" dirty="0"/>
          </a:p>
        </p:txBody>
      </p:sp>
    </p:spTree>
    <p:extLst>
      <p:ext uri="{BB962C8B-B14F-4D97-AF65-F5344CB8AC3E}">
        <p14:creationId xmlns:p14="http://schemas.microsoft.com/office/powerpoint/2010/main" val="63791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Contents</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5100705"/>
          </a:xfrm>
        </p:spPr>
        <p:txBody>
          <a:bodyPr/>
          <a:lstStyle/>
          <a:p>
            <a:r>
              <a:rPr lang="en-US" altLang="ko-KR" dirty="0"/>
              <a:t>Smart-Contract Vulnerability Categories</a:t>
            </a:r>
          </a:p>
        </p:txBody>
      </p:sp>
    </p:spTree>
    <p:extLst>
      <p:ext uri="{BB962C8B-B14F-4D97-AF65-F5344CB8AC3E}">
        <p14:creationId xmlns:p14="http://schemas.microsoft.com/office/powerpoint/2010/main" val="3702863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Re-</a:t>
            </a:r>
            <a:r>
              <a:rPr lang="en-US" altLang="ko-KR" dirty="0" err="1"/>
              <a:t>Entrancy</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5100705"/>
          </a:xfrm>
        </p:spPr>
        <p:txBody>
          <a:bodyPr/>
          <a:lstStyle/>
          <a:p>
            <a:r>
              <a:rPr lang="en-US" altLang="ko-KR" sz="2400" dirty="0"/>
              <a:t>require(</a:t>
            </a:r>
            <a:r>
              <a:rPr lang="en-US" altLang="ko-KR" sz="2400" dirty="0" err="1">
                <a:solidFill>
                  <a:srgbClr val="FFFF00"/>
                </a:solidFill>
              </a:rPr>
              <a:t>msg.sender</a:t>
            </a:r>
            <a:r>
              <a:rPr lang="en-US" altLang="ko-KR" sz="2400" dirty="0" err="1"/>
              <a:t>.</a:t>
            </a:r>
            <a:r>
              <a:rPr lang="en-US" altLang="ko-KR" sz="2400" dirty="0" err="1">
                <a:solidFill>
                  <a:srgbClr val="FF99FF"/>
                </a:solidFill>
              </a:rPr>
              <a:t>call</a:t>
            </a:r>
            <a:r>
              <a:rPr lang="en-US" altLang="ko-KR" sz="2400" dirty="0" err="1"/>
              <a:t>.</a:t>
            </a:r>
            <a:r>
              <a:rPr lang="en-US" altLang="ko-KR" sz="2400" dirty="0" err="1">
                <a:solidFill>
                  <a:srgbClr val="CCFFCC"/>
                </a:solidFill>
              </a:rPr>
              <a:t>value</a:t>
            </a:r>
            <a:r>
              <a:rPr lang="en-US" altLang="ko-KR" sz="2400" dirty="0"/>
              <a:t>(_</a:t>
            </a:r>
            <a:r>
              <a:rPr lang="en-US" altLang="ko-KR" sz="2400" dirty="0" err="1"/>
              <a:t>weiToWithdraw</a:t>
            </a:r>
            <a:r>
              <a:rPr lang="en-US" altLang="ko-KR" sz="2400" dirty="0"/>
              <a:t>)())</a:t>
            </a:r>
            <a:endParaRPr lang="ko-KR" altLang="en-US" sz="2400" dirty="0"/>
          </a:p>
          <a:p>
            <a:endParaRPr lang="en-US" altLang="ko-KR" dirty="0"/>
          </a:p>
          <a:p>
            <a:endParaRPr lang="en-US" altLang="ko-KR" dirty="0"/>
          </a:p>
          <a:p>
            <a:endParaRPr lang="en-US" altLang="ko-KR" dirty="0"/>
          </a:p>
          <a:p>
            <a:r>
              <a:rPr lang="en-US" altLang="ko-KR" dirty="0"/>
              <a:t>Fallback function</a:t>
            </a:r>
          </a:p>
          <a:p>
            <a:endParaRPr lang="en-US" altLang="ko-KR" dirty="0"/>
          </a:p>
          <a:p>
            <a:endParaRPr lang="en-US" altLang="ko-KR" dirty="0"/>
          </a:p>
        </p:txBody>
      </p:sp>
      <p:sp>
        <p:nvSpPr>
          <p:cNvPr id="4" name="Rectangle 3">
            <a:extLst>
              <a:ext uri="{FF2B5EF4-FFF2-40B4-BE49-F238E27FC236}">
                <a16:creationId xmlns:a16="http://schemas.microsoft.com/office/drawing/2014/main" id="{D1387814-EF80-44D0-A8B1-41CE1380D26E}"/>
              </a:ext>
            </a:extLst>
          </p:cNvPr>
          <p:cNvSpPr/>
          <p:nvPr/>
        </p:nvSpPr>
        <p:spPr>
          <a:xfrm>
            <a:off x="1759497" y="2004661"/>
            <a:ext cx="9087662" cy="1424339"/>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1859135" y="2088819"/>
            <a:ext cx="8853645" cy="1200329"/>
          </a:xfrm>
          <a:prstGeom prst="rect">
            <a:avLst/>
          </a:prstGeom>
          <a:noFill/>
        </p:spPr>
        <p:txBody>
          <a:bodyPr wrap="square" rtlCol="0">
            <a:spAutoFit/>
          </a:bodyPr>
          <a:lstStyle/>
          <a:p>
            <a:r>
              <a:rPr lang="en-US" altLang="ko-KR" dirty="0"/>
              <a:t>require : like assert in C++, When False, throw an exception.</a:t>
            </a:r>
          </a:p>
          <a:p>
            <a:r>
              <a:rPr lang="en-US" altLang="ko-KR" dirty="0" err="1"/>
              <a:t>msg.sender</a:t>
            </a:r>
            <a:r>
              <a:rPr lang="en-US" altLang="ko-KR" dirty="0"/>
              <a:t> : address type</a:t>
            </a:r>
          </a:p>
          <a:p>
            <a:r>
              <a:rPr lang="en-US" altLang="ko-KR" dirty="0" err="1"/>
              <a:t>msg.sender.call</a:t>
            </a:r>
            <a:r>
              <a:rPr lang="en-US" altLang="ko-KR" dirty="0"/>
              <a:t> : transfer, invoke the </a:t>
            </a:r>
            <a:r>
              <a:rPr lang="en-US" altLang="ko-KR" dirty="0">
                <a:solidFill>
                  <a:srgbClr val="FFFF00"/>
                </a:solidFill>
              </a:rPr>
              <a:t>fallback</a:t>
            </a:r>
            <a:r>
              <a:rPr lang="en-US" altLang="ko-KR" dirty="0"/>
              <a:t> function</a:t>
            </a:r>
          </a:p>
          <a:p>
            <a:r>
              <a:rPr lang="en-US" altLang="ko-KR" dirty="0" err="1"/>
              <a:t>msg.sender.call.value</a:t>
            </a:r>
            <a:r>
              <a:rPr lang="en-US" altLang="ko-KR" dirty="0"/>
              <a:t> : control supplied ether value</a:t>
            </a:r>
            <a:endParaRPr lang="ko-KR" altLang="en-US" dirty="0"/>
          </a:p>
        </p:txBody>
      </p:sp>
      <p:sp>
        <p:nvSpPr>
          <p:cNvPr id="6" name="Rectangle 5">
            <a:extLst>
              <a:ext uri="{FF2B5EF4-FFF2-40B4-BE49-F238E27FC236}">
                <a16:creationId xmlns:a16="http://schemas.microsoft.com/office/drawing/2014/main" id="{C8B8347B-4E41-46DC-AAAB-D119814EBE71}"/>
              </a:ext>
            </a:extLst>
          </p:cNvPr>
          <p:cNvSpPr/>
          <p:nvPr/>
        </p:nvSpPr>
        <p:spPr>
          <a:xfrm>
            <a:off x="1759497" y="4149817"/>
            <a:ext cx="9087662" cy="2159976"/>
          </a:xfrm>
          <a:prstGeom prst="rect">
            <a:avLst/>
          </a:prstGeom>
          <a:noFill/>
          <a:ln w="28575">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A2BC778-A164-4E6D-8BCD-500F3E8FFA3B}"/>
              </a:ext>
            </a:extLst>
          </p:cNvPr>
          <p:cNvSpPr txBox="1"/>
          <p:nvPr/>
        </p:nvSpPr>
        <p:spPr>
          <a:xfrm>
            <a:off x="1859135" y="4203638"/>
            <a:ext cx="8853645" cy="2031325"/>
          </a:xfrm>
          <a:prstGeom prst="rect">
            <a:avLst/>
          </a:prstGeom>
          <a:noFill/>
        </p:spPr>
        <p:txBody>
          <a:bodyPr wrap="square" rtlCol="0">
            <a:spAutoFit/>
          </a:bodyPr>
          <a:lstStyle/>
          <a:p>
            <a:r>
              <a:rPr lang="en-US" altLang="ko-KR" b="0" i="0" dirty="0">
                <a:effectLst/>
              </a:rPr>
              <a:t>A contract can have exactly one </a:t>
            </a:r>
            <a:r>
              <a:rPr lang="en-US" altLang="ko-KR" b="0" i="0" dirty="0">
                <a:solidFill>
                  <a:srgbClr val="FFFF00"/>
                </a:solidFill>
                <a:effectLst/>
              </a:rPr>
              <a:t>unnamed function</a:t>
            </a:r>
            <a:r>
              <a:rPr lang="en-US" altLang="ko-KR" b="0" i="0" dirty="0">
                <a:effectLst/>
              </a:rPr>
              <a:t>. This function </a:t>
            </a:r>
            <a:r>
              <a:rPr lang="en-US" altLang="ko-KR" b="0" i="0" dirty="0">
                <a:solidFill>
                  <a:srgbClr val="FFFF00"/>
                </a:solidFill>
                <a:effectLst/>
              </a:rPr>
              <a:t>cannot have arguments</a:t>
            </a:r>
            <a:r>
              <a:rPr lang="en-US" altLang="ko-KR" b="0" i="0" dirty="0">
                <a:effectLst/>
              </a:rPr>
              <a:t>, </a:t>
            </a:r>
            <a:r>
              <a:rPr lang="en-US" altLang="ko-KR" b="0" i="0" dirty="0">
                <a:solidFill>
                  <a:srgbClr val="FFFF00"/>
                </a:solidFill>
                <a:effectLst/>
              </a:rPr>
              <a:t>cannot return anything </a:t>
            </a:r>
            <a:r>
              <a:rPr lang="en-US" altLang="ko-KR" b="0" i="0" dirty="0">
                <a:effectLst/>
              </a:rPr>
              <a:t>and </a:t>
            </a:r>
            <a:r>
              <a:rPr lang="en-US" altLang="ko-KR" b="0" i="0" dirty="0">
                <a:solidFill>
                  <a:srgbClr val="FFFF00"/>
                </a:solidFill>
                <a:effectLst/>
              </a:rPr>
              <a:t>has to have external visibility</a:t>
            </a:r>
            <a:r>
              <a:rPr lang="en-US" altLang="ko-KR" b="0" i="0" dirty="0">
                <a:effectLst/>
              </a:rPr>
              <a:t>. </a:t>
            </a:r>
          </a:p>
          <a:p>
            <a:pPr algn="ctr"/>
            <a:r>
              <a:rPr lang="en-US" altLang="ko-KR" b="0" i="0" dirty="0">
                <a:effectLst/>
              </a:rPr>
              <a:t>…</a:t>
            </a:r>
          </a:p>
          <a:p>
            <a:r>
              <a:rPr lang="en-US" altLang="ko-KR" b="0" i="0" dirty="0">
                <a:effectLst/>
              </a:rPr>
              <a:t>Furthermore, </a:t>
            </a:r>
            <a:r>
              <a:rPr lang="en-US" altLang="ko-KR" b="0" i="0" dirty="0">
                <a:solidFill>
                  <a:srgbClr val="FFFF00"/>
                </a:solidFill>
                <a:effectLst/>
              </a:rPr>
              <a:t>this function is executed whenever the contract receives plain Ether (without data). </a:t>
            </a:r>
            <a:r>
              <a:rPr lang="en-US" altLang="ko-KR" b="0" i="0" dirty="0">
                <a:effectLst/>
              </a:rPr>
              <a:t>To receive Ether and add it to the total balance of the contract, the fallback function must be marked payable. If no such function exists, the contract cannot receive Ether through regular transactions and throws an exception.</a:t>
            </a:r>
            <a:endParaRPr lang="ko-KR" altLang="en-US" dirty="0"/>
          </a:p>
        </p:txBody>
      </p:sp>
    </p:spTree>
    <p:extLst>
      <p:ext uri="{BB962C8B-B14F-4D97-AF65-F5344CB8AC3E}">
        <p14:creationId xmlns:p14="http://schemas.microsoft.com/office/powerpoint/2010/main" val="235390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216817"/>
            <a:ext cx="10353762" cy="1257300"/>
          </a:xfrm>
        </p:spPr>
        <p:txBody>
          <a:bodyPr/>
          <a:lstStyle/>
          <a:p>
            <a:r>
              <a:rPr lang="en-US" altLang="ko-KR" dirty="0"/>
              <a:t>Re-</a:t>
            </a:r>
            <a:r>
              <a:rPr lang="en-US" altLang="ko-KR" dirty="0" err="1"/>
              <a:t>Entrancy</a:t>
            </a:r>
            <a:endParaRPr lang="ko-KR" altLang="en-US" dirty="0"/>
          </a:p>
        </p:txBody>
      </p:sp>
      <p:pic>
        <p:nvPicPr>
          <p:cNvPr id="5" name="Picture 4">
            <a:extLst>
              <a:ext uri="{FF2B5EF4-FFF2-40B4-BE49-F238E27FC236}">
                <a16:creationId xmlns:a16="http://schemas.microsoft.com/office/drawing/2014/main" id="{18CAE5ED-EAEF-4340-B5F0-23BF5300C259}"/>
              </a:ext>
            </a:extLst>
          </p:cNvPr>
          <p:cNvPicPr>
            <a:picLocks noChangeAspect="1"/>
          </p:cNvPicPr>
          <p:nvPr/>
        </p:nvPicPr>
        <p:blipFill>
          <a:blip r:embed="rId2"/>
          <a:stretch>
            <a:fillRect/>
          </a:stretch>
        </p:blipFill>
        <p:spPr>
          <a:xfrm>
            <a:off x="749840" y="2025151"/>
            <a:ext cx="2645538" cy="1716144"/>
          </a:xfrm>
          <a:prstGeom prst="rect">
            <a:avLst/>
          </a:prstGeom>
        </p:spPr>
      </p:pic>
      <p:sp>
        <p:nvSpPr>
          <p:cNvPr id="3" name="TextBox 2">
            <a:extLst>
              <a:ext uri="{FF2B5EF4-FFF2-40B4-BE49-F238E27FC236}">
                <a16:creationId xmlns:a16="http://schemas.microsoft.com/office/drawing/2014/main" id="{5BDD7DBB-A70D-4A1E-B6CE-BE998840D475}"/>
              </a:ext>
            </a:extLst>
          </p:cNvPr>
          <p:cNvSpPr txBox="1"/>
          <p:nvPr/>
        </p:nvSpPr>
        <p:spPr>
          <a:xfrm>
            <a:off x="887618" y="1593040"/>
            <a:ext cx="2342561" cy="369332"/>
          </a:xfrm>
          <a:prstGeom prst="rect">
            <a:avLst/>
          </a:prstGeom>
          <a:noFill/>
        </p:spPr>
        <p:txBody>
          <a:bodyPr wrap="square" rtlCol="0">
            <a:spAutoFit/>
          </a:bodyPr>
          <a:lstStyle/>
          <a:p>
            <a:pPr algn="ctr"/>
            <a:r>
              <a:rPr lang="en-US" altLang="ko-KR" dirty="0"/>
              <a:t>Vulnerable Contract</a:t>
            </a:r>
            <a:endParaRPr lang="ko-KR" altLang="en-US" dirty="0"/>
          </a:p>
        </p:txBody>
      </p:sp>
      <p:sp>
        <p:nvSpPr>
          <p:cNvPr id="9" name="TextBox 8">
            <a:extLst>
              <a:ext uri="{FF2B5EF4-FFF2-40B4-BE49-F238E27FC236}">
                <a16:creationId xmlns:a16="http://schemas.microsoft.com/office/drawing/2014/main" id="{4BC79932-3430-440D-9CE0-0AE82C886973}"/>
              </a:ext>
            </a:extLst>
          </p:cNvPr>
          <p:cNvSpPr txBox="1"/>
          <p:nvPr/>
        </p:nvSpPr>
        <p:spPr>
          <a:xfrm>
            <a:off x="9069203" y="1593040"/>
            <a:ext cx="2342561" cy="369332"/>
          </a:xfrm>
          <a:prstGeom prst="rect">
            <a:avLst/>
          </a:prstGeom>
          <a:noFill/>
        </p:spPr>
        <p:txBody>
          <a:bodyPr wrap="square" rtlCol="0">
            <a:spAutoFit/>
          </a:bodyPr>
          <a:lstStyle/>
          <a:p>
            <a:pPr algn="ctr"/>
            <a:r>
              <a:rPr lang="en-US" altLang="ko-KR" dirty="0"/>
              <a:t>Attacker Contract</a:t>
            </a:r>
            <a:endParaRPr lang="ko-KR" altLang="en-US" dirty="0"/>
          </a:p>
        </p:txBody>
      </p:sp>
      <p:pic>
        <p:nvPicPr>
          <p:cNvPr id="8" name="Picture 7">
            <a:extLst>
              <a:ext uri="{FF2B5EF4-FFF2-40B4-BE49-F238E27FC236}">
                <a16:creationId xmlns:a16="http://schemas.microsoft.com/office/drawing/2014/main" id="{7C1FC074-3DD2-4D80-A081-169BCAB755C1}"/>
              </a:ext>
            </a:extLst>
          </p:cNvPr>
          <p:cNvPicPr>
            <a:picLocks noChangeAspect="1"/>
          </p:cNvPicPr>
          <p:nvPr/>
        </p:nvPicPr>
        <p:blipFill>
          <a:blip r:embed="rId3"/>
          <a:stretch>
            <a:fillRect/>
          </a:stretch>
        </p:blipFill>
        <p:spPr>
          <a:xfrm>
            <a:off x="7945749" y="4443972"/>
            <a:ext cx="3921266" cy="1546635"/>
          </a:xfrm>
          <a:prstGeom prst="rect">
            <a:avLst/>
          </a:prstGeom>
        </p:spPr>
      </p:pic>
      <p:pic>
        <p:nvPicPr>
          <p:cNvPr id="11" name="Picture 10" descr="Icon&#10;&#10;Description automatically generated">
            <a:extLst>
              <a:ext uri="{FF2B5EF4-FFF2-40B4-BE49-F238E27FC236}">
                <a16:creationId xmlns:a16="http://schemas.microsoft.com/office/drawing/2014/main" id="{2210FC72-7567-4D75-961B-BD32D4B2BC61}"/>
              </a:ext>
            </a:extLst>
          </p:cNvPr>
          <p:cNvPicPr>
            <a:picLocks noChangeAspect="1"/>
          </p:cNvPicPr>
          <p:nvPr/>
        </p:nvPicPr>
        <p:blipFill>
          <a:blip r:embed="rId4"/>
          <a:stretch>
            <a:fillRect/>
          </a:stretch>
        </p:blipFill>
        <p:spPr>
          <a:xfrm>
            <a:off x="9631007" y="2172302"/>
            <a:ext cx="1131461" cy="1131461"/>
          </a:xfrm>
          <a:prstGeom prst="rect">
            <a:avLst/>
          </a:prstGeom>
        </p:spPr>
      </p:pic>
      <p:cxnSp>
        <p:nvCxnSpPr>
          <p:cNvPr id="13" name="Straight Arrow Connector 12">
            <a:extLst>
              <a:ext uri="{FF2B5EF4-FFF2-40B4-BE49-F238E27FC236}">
                <a16:creationId xmlns:a16="http://schemas.microsoft.com/office/drawing/2014/main" id="{6DC57140-3A3D-4AB0-AEA9-CB5BC9308296}"/>
              </a:ext>
            </a:extLst>
          </p:cNvPr>
          <p:cNvCxnSpPr>
            <a:cxnSpLocks/>
          </p:cNvCxnSpPr>
          <p:nvPr/>
        </p:nvCxnSpPr>
        <p:spPr>
          <a:xfrm flipH="1">
            <a:off x="3557927" y="2287698"/>
            <a:ext cx="5425728" cy="0"/>
          </a:xfrm>
          <a:prstGeom prst="straightConnector1">
            <a:avLst/>
          </a:prstGeom>
          <a:ln w="28575">
            <a:solidFill>
              <a:schemeClr val="accent6">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23767AB-7310-40AD-8CBD-41AF520D2DAB}"/>
              </a:ext>
            </a:extLst>
          </p:cNvPr>
          <p:cNvSpPr txBox="1"/>
          <p:nvPr/>
        </p:nvSpPr>
        <p:spPr>
          <a:xfrm>
            <a:off x="3666267" y="1955953"/>
            <a:ext cx="5295555" cy="646331"/>
          </a:xfrm>
          <a:prstGeom prst="rect">
            <a:avLst/>
          </a:prstGeom>
          <a:noFill/>
        </p:spPr>
        <p:txBody>
          <a:bodyPr wrap="square" rtlCol="0">
            <a:spAutoFit/>
          </a:bodyPr>
          <a:lstStyle/>
          <a:p>
            <a:pPr algn="ctr"/>
            <a:r>
              <a:rPr lang="en-US" altLang="ko-KR" dirty="0" err="1"/>
              <a:t>etherStore.depositFunds.value</a:t>
            </a:r>
            <a:r>
              <a:rPr lang="en-US" altLang="ko-KR" dirty="0"/>
              <a:t>(1</a:t>
            </a:r>
            <a:r>
              <a:rPr lang="ko-KR" altLang="en-US" dirty="0"/>
              <a:t> </a:t>
            </a:r>
            <a:r>
              <a:rPr lang="en-US" altLang="ko-KR" dirty="0"/>
              <a:t>ether)()</a:t>
            </a:r>
          </a:p>
          <a:p>
            <a:pPr algn="ctr"/>
            <a:r>
              <a:rPr lang="en-US" altLang="ko-KR" dirty="0" err="1">
                <a:solidFill>
                  <a:srgbClr val="FF99FF"/>
                </a:solidFill>
              </a:rPr>
              <a:t>blances</a:t>
            </a:r>
            <a:r>
              <a:rPr lang="en-US" altLang="ko-KR" dirty="0">
                <a:solidFill>
                  <a:srgbClr val="FF99FF"/>
                </a:solidFill>
              </a:rPr>
              <a:t>[</a:t>
            </a:r>
            <a:r>
              <a:rPr lang="en-US" altLang="ko-KR" dirty="0" err="1">
                <a:solidFill>
                  <a:srgbClr val="FF99FF"/>
                </a:solidFill>
              </a:rPr>
              <a:t>msg.sender</a:t>
            </a:r>
            <a:r>
              <a:rPr lang="en-US" altLang="ko-KR" dirty="0">
                <a:solidFill>
                  <a:srgbClr val="FF99FF"/>
                </a:solidFill>
              </a:rPr>
              <a:t>] += </a:t>
            </a:r>
            <a:r>
              <a:rPr lang="en-US" altLang="ko-KR" dirty="0" err="1">
                <a:solidFill>
                  <a:srgbClr val="FF99FF"/>
                </a:solidFill>
              </a:rPr>
              <a:t>msg.value</a:t>
            </a:r>
            <a:endParaRPr lang="ko-KR" altLang="en-US" dirty="0">
              <a:solidFill>
                <a:srgbClr val="FF99FF"/>
              </a:solidFill>
            </a:endParaRPr>
          </a:p>
        </p:txBody>
      </p:sp>
      <p:cxnSp>
        <p:nvCxnSpPr>
          <p:cNvPr id="16" name="Straight Arrow Connector 15">
            <a:extLst>
              <a:ext uri="{FF2B5EF4-FFF2-40B4-BE49-F238E27FC236}">
                <a16:creationId xmlns:a16="http://schemas.microsoft.com/office/drawing/2014/main" id="{A063C1F8-B234-4D83-8408-78CA7B4134B8}"/>
              </a:ext>
            </a:extLst>
          </p:cNvPr>
          <p:cNvCxnSpPr>
            <a:cxnSpLocks/>
          </p:cNvCxnSpPr>
          <p:nvPr/>
        </p:nvCxnSpPr>
        <p:spPr>
          <a:xfrm flipH="1">
            <a:off x="3557927" y="3114414"/>
            <a:ext cx="5425728" cy="0"/>
          </a:xfrm>
          <a:prstGeom prst="straightConnector1">
            <a:avLst/>
          </a:prstGeom>
          <a:ln w="28575">
            <a:solidFill>
              <a:schemeClr val="accent6">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D0E9F3-EDD6-490F-9E28-C5FB0868074B}"/>
              </a:ext>
            </a:extLst>
          </p:cNvPr>
          <p:cNvSpPr txBox="1"/>
          <p:nvPr/>
        </p:nvSpPr>
        <p:spPr>
          <a:xfrm>
            <a:off x="3666267" y="2782669"/>
            <a:ext cx="5295555" cy="646331"/>
          </a:xfrm>
          <a:prstGeom prst="rect">
            <a:avLst/>
          </a:prstGeom>
          <a:noFill/>
        </p:spPr>
        <p:txBody>
          <a:bodyPr wrap="square" rtlCol="0">
            <a:spAutoFit/>
          </a:bodyPr>
          <a:lstStyle/>
          <a:p>
            <a:pPr algn="ctr"/>
            <a:r>
              <a:rPr lang="en-US" altLang="ko-KR" dirty="0" err="1"/>
              <a:t>etherStore.withdrawFunds</a:t>
            </a:r>
            <a:r>
              <a:rPr lang="en-US" altLang="ko-KR" dirty="0"/>
              <a:t>(1</a:t>
            </a:r>
            <a:r>
              <a:rPr lang="ko-KR" altLang="en-US" dirty="0"/>
              <a:t> </a:t>
            </a:r>
            <a:r>
              <a:rPr lang="en-US" altLang="ko-KR" dirty="0"/>
              <a:t>ether)</a:t>
            </a:r>
          </a:p>
          <a:p>
            <a:pPr algn="ctr"/>
            <a:r>
              <a:rPr lang="en-US" altLang="ko-KR" dirty="0">
                <a:solidFill>
                  <a:srgbClr val="FF99FF"/>
                </a:solidFill>
              </a:rPr>
              <a:t>require(</a:t>
            </a:r>
            <a:r>
              <a:rPr lang="en-US" altLang="ko-KR" dirty="0" err="1">
                <a:solidFill>
                  <a:srgbClr val="FF99FF"/>
                </a:solidFill>
              </a:rPr>
              <a:t>msg.sender.</a:t>
            </a:r>
            <a:r>
              <a:rPr lang="en-US" altLang="ko-KR" dirty="0" err="1">
                <a:solidFill>
                  <a:srgbClr val="FFFF00"/>
                </a:solidFill>
              </a:rPr>
              <a:t>call</a:t>
            </a:r>
            <a:r>
              <a:rPr lang="en-US" altLang="ko-KR" dirty="0" err="1">
                <a:solidFill>
                  <a:srgbClr val="FF99FF"/>
                </a:solidFill>
              </a:rPr>
              <a:t>.value</a:t>
            </a:r>
            <a:r>
              <a:rPr lang="en-US" altLang="ko-KR" dirty="0">
                <a:solidFill>
                  <a:srgbClr val="FF99FF"/>
                </a:solidFill>
              </a:rPr>
              <a:t>(_</a:t>
            </a:r>
            <a:r>
              <a:rPr lang="en-US" altLang="ko-KR" dirty="0" err="1">
                <a:solidFill>
                  <a:srgbClr val="FF99FF"/>
                </a:solidFill>
              </a:rPr>
              <a:t>weiToWithdraw</a:t>
            </a:r>
            <a:r>
              <a:rPr lang="en-US" altLang="ko-KR" dirty="0">
                <a:solidFill>
                  <a:srgbClr val="FF99FF"/>
                </a:solidFill>
              </a:rPr>
              <a:t>)()</a:t>
            </a:r>
            <a:endParaRPr lang="ko-KR" altLang="en-US" dirty="0">
              <a:solidFill>
                <a:srgbClr val="FF99FF"/>
              </a:solidFill>
            </a:endParaRPr>
          </a:p>
        </p:txBody>
      </p:sp>
      <p:cxnSp>
        <p:nvCxnSpPr>
          <p:cNvPr id="19" name="Straight Arrow Connector 18">
            <a:extLst>
              <a:ext uri="{FF2B5EF4-FFF2-40B4-BE49-F238E27FC236}">
                <a16:creationId xmlns:a16="http://schemas.microsoft.com/office/drawing/2014/main" id="{325A98E9-FE85-4DCE-89CC-708F90E7FBC3}"/>
              </a:ext>
            </a:extLst>
          </p:cNvPr>
          <p:cNvCxnSpPr>
            <a:stCxn id="17" idx="2"/>
          </p:cNvCxnSpPr>
          <p:nvPr/>
        </p:nvCxnSpPr>
        <p:spPr>
          <a:xfrm>
            <a:off x="6314045" y="3429000"/>
            <a:ext cx="1542861" cy="101497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CF20C5D-AD5F-44CF-8148-E9518D954D7B}"/>
              </a:ext>
            </a:extLst>
          </p:cNvPr>
          <p:cNvCxnSpPr>
            <a:cxnSpLocks/>
          </p:cNvCxnSpPr>
          <p:nvPr/>
        </p:nvCxnSpPr>
        <p:spPr>
          <a:xfrm flipH="1" flipV="1">
            <a:off x="4112635" y="3498611"/>
            <a:ext cx="3674934" cy="2451490"/>
          </a:xfrm>
          <a:prstGeom prst="straightConnector1">
            <a:avLst/>
          </a:prstGeom>
          <a:ln w="28575">
            <a:solidFill>
              <a:schemeClr val="accent6">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13AFC19-6C1C-4ACD-AF27-687452DEF1F5}"/>
              </a:ext>
            </a:extLst>
          </p:cNvPr>
          <p:cNvSpPr txBox="1"/>
          <p:nvPr/>
        </p:nvSpPr>
        <p:spPr>
          <a:xfrm>
            <a:off x="7856907" y="6077025"/>
            <a:ext cx="4051962" cy="523220"/>
          </a:xfrm>
          <a:prstGeom prst="rect">
            <a:avLst/>
          </a:prstGeom>
          <a:noFill/>
        </p:spPr>
        <p:txBody>
          <a:bodyPr wrap="square" rtlCol="0">
            <a:spAutoFit/>
          </a:bodyPr>
          <a:lstStyle/>
          <a:p>
            <a:r>
              <a:rPr lang="en-US" altLang="ko-KR" sz="1400" dirty="0" err="1"/>
              <a:t>etherStore.balance</a:t>
            </a:r>
            <a:r>
              <a:rPr lang="en-US" altLang="ko-KR" sz="1400" dirty="0"/>
              <a:t> : The total balance of the </a:t>
            </a:r>
            <a:r>
              <a:rPr lang="en-US" altLang="ko-KR" sz="1400" dirty="0" err="1"/>
              <a:t>EtherStore</a:t>
            </a:r>
            <a:r>
              <a:rPr lang="en-US" altLang="ko-KR" sz="1400" dirty="0"/>
              <a:t> contract</a:t>
            </a:r>
          </a:p>
        </p:txBody>
      </p:sp>
      <p:sp>
        <p:nvSpPr>
          <p:cNvPr id="27" name="TextBox 26">
            <a:extLst>
              <a:ext uri="{FF2B5EF4-FFF2-40B4-BE49-F238E27FC236}">
                <a16:creationId xmlns:a16="http://schemas.microsoft.com/office/drawing/2014/main" id="{D3F37B62-842A-4EBD-BA8A-28BF3EFB5857}"/>
              </a:ext>
            </a:extLst>
          </p:cNvPr>
          <p:cNvSpPr txBox="1"/>
          <p:nvPr/>
        </p:nvSpPr>
        <p:spPr>
          <a:xfrm>
            <a:off x="7215595" y="3594124"/>
            <a:ext cx="4051962" cy="523220"/>
          </a:xfrm>
          <a:prstGeom prst="rect">
            <a:avLst/>
          </a:prstGeom>
          <a:noFill/>
        </p:spPr>
        <p:txBody>
          <a:bodyPr wrap="square" rtlCol="0">
            <a:spAutoFit/>
          </a:bodyPr>
          <a:lstStyle/>
          <a:p>
            <a:r>
              <a:rPr lang="en-US" altLang="ko-KR" sz="1400" dirty="0">
                <a:solidFill>
                  <a:srgbClr val="FFFF00"/>
                </a:solidFill>
              </a:rPr>
              <a:t>When the transfer completed, fallback function will be occurred.</a:t>
            </a:r>
          </a:p>
        </p:txBody>
      </p:sp>
    </p:spTree>
    <p:extLst>
      <p:ext uri="{BB962C8B-B14F-4D97-AF65-F5344CB8AC3E}">
        <p14:creationId xmlns:p14="http://schemas.microsoft.com/office/powerpoint/2010/main" val="1842151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EE972D-5254-447C-8001-E0823F11020F}"/>
              </a:ext>
            </a:extLst>
          </p:cNvPr>
          <p:cNvPicPr>
            <a:picLocks noChangeAspect="1"/>
          </p:cNvPicPr>
          <p:nvPr/>
        </p:nvPicPr>
        <p:blipFill>
          <a:blip r:embed="rId2"/>
          <a:stretch>
            <a:fillRect/>
          </a:stretch>
        </p:blipFill>
        <p:spPr>
          <a:xfrm>
            <a:off x="2157974" y="0"/>
            <a:ext cx="7876051" cy="6858000"/>
          </a:xfrm>
          <a:prstGeom prst="rect">
            <a:avLst/>
          </a:prstGeom>
        </p:spPr>
      </p:pic>
    </p:spTree>
    <p:extLst>
      <p:ext uri="{BB962C8B-B14F-4D97-AF65-F5344CB8AC3E}">
        <p14:creationId xmlns:p14="http://schemas.microsoft.com/office/powerpoint/2010/main" val="270105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Re-</a:t>
            </a:r>
            <a:r>
              <a:rPr lang="en-US" altLang="ko-KR" dirty="0" err="1"/>
              <a:t>Entrancy</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6"/>
            <a:ext cx="10353762" cy="5100705"/>
          </a:xfrm>
        </p:spPr>
        <p:txBody>
          <a:bodyPr/>
          <a:lstStyle/>
          <a:p>
            <a:r>
              <a:rPr lang="en-US" altLang="ko-KR" sz="2400" dirty="0"/>
              <a:t>Mitigation</a:t>
            </a:r>
            <a:endParaRPr lang="ko-KR" altLang="en-US" sz="2400" dirty="0"/>
          </a:p>
          <a:p>
            <a:endParaRPr lang="en-US" altLang="ko-KR" dirty="0"/>
          </a:p>
          <a:p>
            <a:endParaRPr lang="en-US" altLang="ko-KR" dirty="0"/>
          </a:p>
          <a:p>
            <a:endParaRPr lang="en-US" altLang="ko-KR" dirty="0"/>
          </a:p>
          <a:p>
            <a:endParaRPr lang="en-US" altLang="ko-KR" dirty="0"/>
          </a:p>
          <a:p>
            <a:endParaRPr lang="en-US" altLang="ko-KR" dirty="0"/>
          </a:p>
        </p:txBody>
      </p:sp>
      <p:sp>
        <p:nvSpPr>
          <p:cNvPr id="4" name="Rectangle 3">
            <a:extLst>
              <a:ext uri="{FF2B5EF4-FFF2-40B4-BE49-F238E27FC236}">
                <a16:creationId xmlns:a16="http://schemas.microsoft.com/office/drawing/2014/main" id="{D1387814-EF80-44D0-A8B1-41CE1380D26E}"/>
              </a:ext>
            </a:extLst>
          </p:cNvPr>
          <p:cNvSpPr/>
          <p:nvPr/>
        </p:nvSpPr>
        <p:spPr>
          <a:xfrm>
            <a:off x="697717" y="1972607"/>
            <a:ext cx="3722605" cy="2031325"/>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697717" y="1972607"/>
            <a:ext cx="3722605" cy="2031325"/>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Use the built-in transfer function when sending ether to external contracts.</a:t>
            </a:r>
          </a:p>
          <a:p>
            <a:pPr marL="285750" indent="-285750">
              <a:buFont typeface="Arial" panose="020B0604020202020204" pitchFamily="34" charset="0"/>
              <a:buChar char="•"/>
            </a:pPr>
            <a:r>
              <a:rPr lang="en-US" altLang="ko-KR" dirty="0"/>
              <a:t>Change state variables happen before ether is sent out of the contract.</a:t>
            </a:r>
          </a:p>
          <a:p>
            <a:pPr marL="285750" indent="-285750">
              <a:buFont typeface="Arial" panose="020B0604020202020204" pitchFamily="34" charset="0"/>
              <a:buChar char="•"/>
            </a:pPr>
            <a:r>
              <a:rPr lang="en-US" altLang="ko-KR" dirty="0"/>
              <a:t>Use a mutex</a:t>
            </a:r>
            <a:endParaRPr lang="ko-KR" altLang="en-US" dirty="0"/>
          </a:p>
        </p:txBody>
      </p:sp>
      <p:grpSp>
        <p:nvGrpSpPr>
          <p:cNvPr id="12" name="Group 11">
            <a:extLst>
              <a:ext uri="{FF2B5EF4-FFF2-40B4-BE49-F238E27FC236}">
                <a16:creationId xmlns:a16="http://schemas.microsoft.com/office/drawing/2014/main" id="{794323AB-51DD-4457-915D-659F88EA0975}"/>
              </a:ext>
            </a:extLst>
          </p:cNvPr>
          <p:cNvGrpSpPr/>
          <p:nvPr/>
        </p:nvGrpSpPr>
        <p:grpSpPr>
          <a:xfrm>
            <a:off x="4568747" y="1972607"/>
            <a:ext cx="7300107" cy="4735533"/>
            <a:chOff x="4568747" y="1972607"/>
            <a:chExt cx="7300107" cy="4735533"/>
          </a:xfrm>
        </p:grpSpPr>
        <p:pic>
          <p:nvPicPr>
            <p:cNvPr id="8" name="Picture 7">
              <a:extLst>
                <a:ext uri="{FF2B5EF4-FFF2-40B4-BE49-F238E27FC236}">
                  <a16:creationId xmlns:a16="http://schemas.microsoft.com/office/drawing/2014/main" id="{0AD2F180-E065-4026-B1AE-F2F6EBD7CFA5}"/>
                </a:ext>
              </a:extLst>
            </p:cNvPr>
            <p:cNvPicPr>
              <a:picLocks noChangeAspect="1"/>
            </p:cNvPicPr>
            <p:nvPr/>
          </p:nvPicPr>
          <p:blipFill>
            <a:blip r:embed="rId2"/>
            <a:stretch>
              <a:fillRect/>
            </a:stretch>
          </p:blipFill>
          <p:spPr>
            <a:xfrm>
              <a:off x="4568747" y="1972607"/>
              <a:ext cx="7300107" cy="4735533"/>
            </a:xfrm>
            <a:prstGeom prst="rect">
              <a:avLst/>
            </a:prstGeom>
          </p:spPr>
        </p:pic>
        <p:sp>
          <p:nvSpPr>
            <p:cNvPr id="6" name="TextBox 5">
              <a:extLst>
                <a:ext uri="{FF2B5EF4-FFF2-40B4-BE49-F238E27FC236}">
                  <a16:creationId xmlns:a16="http://schemas.microsoft.com/office/drawing/2014/main" id="{8B320F71-032B-4C0B-9FAC-DD58F5B1E7AB}"/>
                </a:ext>
              </a:extLst>
            </p:cNvPr>
            <p:cNvSpPr txBox="1"/>
            <p:nvPr/>
          </p:nvSpPr>
          <p:spPr>
            <a:xfrm>
              <a:off x="5208778" y="2253497"/>
              <a:ext cx="1950411" cy="246221"/>
            </a:xfrm>
            <a:prstGeom prst="rect">
              <a:avLst/>
            </a:prstGeom>
            <a:noFill/>
          </p:spPr>
          <p:txBody>
            <a:bodyPr wrap="square" rtlCol="0">
              <a:spAutoFit/>
            </a:bodyPr>
            <a:lstStyle/>
            <a:p>
              <a:r>
                <a:rPr lang="en-US" altLang="ko-KR" sz="1000" b="1" dirty="0">
                  <a:solidFill>
                    <a:srgbClr val="CCFFCC"/>
                  </a:solidFill>
                </a:rPr>
                <a:t>bool </a:t>
              </a:r>
              <a:r>
                <a:rPr lang="en-US" altLang="ko-KR" sz="1000" b="1" dirty="0" err="1">
                  <a:solidFill>
                    <a:srgbClr val="CCFFCC"/>
                  </a:solidFill>
                </a:rPr>
                <a:t>reEntrancyMutex</a:t>
              </a:r>
              <a:r>
                <a:rPr lang="en-US" altLang="ko-KR" sz="1000" b="1" dirty="0">
                  <a:solidFill>
                    <a:srgbClr val="CCFFCC"/>
                  </a:solidFill>
                </a:rPr>
                <a:t>=false</a:t>
              </a:r>
              <a:endParaRPr lang="ko-KR" altLang="en-US" sz="1000" b="1" dirty="0">
                <a:solidFill>
                  <a:srgbClr val="CCFFCC"/>
                </a:solidFill>
              </a:endParaRPr>
            </a:p>
          </p:txBody>
        </p:sp>
        <p:cxnSp>
          <p:nvCxnSpPr>
            <p:cNvPr id="9" name="Straight Connector 8">
              <a:extLst>
                <a:ext uri="{FF2B5EF4-FFF2-40B4-BE49-F238E27FC236}">
                  <a16:creationId xmlns:a16="http://schemas.microsoft.com/office/drawing/2014/main" id="{6E88655D-6DE7-4B32-860C-C5E12B247713}"/>
                </a:ext>
              </a:extLst>
            </p:cNvPr>
            <p:cNvCxnSpPr/>
            <p:nvPr/>
          </p:nvCxnSpPr>
          <p:spPr>
            <a:xfrm>
              <a:off x="5547071" y="5677081"/>
              <a:ext cx="4160303" cy="0"/>
            </a:xfrm>
            <a:prstGeom prst="line">
              <a:avLst/>
            </a:prstGeom>
            <a:ln w="28575">
              <a:solidFill>
                <a:srgbClr val="CCFFCC"/>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3AAF490-FDCB-4833-9DFD-79A2A03673A5}"/>
                </a:ext>
              </a:extLst>
            </p:cNvPr>
            <p:cNvSpPr txBox="1"/>
            <p:nvPr/>
          </p:nvSpPr>
          <p:spPr>
            <a:xfrm>
              <a:off x="5516757" y="6154142"/>
              <a:ext cx="3198501" cy="553998"/>
            </a:xfrm>
            <a:prstGeom prst="rect">
              <a:avLst/>
            </a:prstGeom>
            <a:noFill/>
          </p:spPr>
          <p:txBody>
            <a:bodyPr wrap="square" rtlCol="0">
              <a:spAutoFit/>
            </a:bodyPr>
            <a:lstStyle/>
            <a:p>
              <a:r>
                <a:rPr lang="en-US" altLang="ko-KR" sz="1000" b="1" dirty="0" err="1">
                  <a:solidFill>
                    <a:srgbClr val="CCFFCC"/>
                  </a:solidFill>
                </a:rPr>
                <a:t>reEntrancyMutex</a:t>
              </a:r>
              <a:r>
                <a:rPr lang="en-US" altLang="ko-KR" sz="1000" b="1" dirty="0">
                  <a:solidFill>
                    <a:srgbClr val="CCFFCC"/>
                  </a:solidFill>
                </a:rPr>
                <a:t> = true;</a:t>
              </a:r>
            </a:p>
            <a:p>
              <a:r>
                <a:rPr lang="en-US" altLang="ko-KR" sz="1000" b="1" dirty="0" err="1">
                  <a:solidFill>
                    <a:srgbClr val="CCFFCC"/>
                  </a:solidFill>
                </a:rPr>
                <a:t>msg.sender.transfer</a:t>
              </a:r>
              <a:r>
                <a:rPr lang="en-US" altLang="ko-KR" sz="1000" b="1" dirty="0">
                  <a:solidFill>
                    <a:srgbClr val="CCFFCC"/>
                  </a:solidFill>
                </a:rPr>
                <a:t>(_</a:t>
              </a:r>
              <a:r>
                <a:rPr lang="en-US" altLang="ko-KR" sz="1000" b="1" dirty="0" err="1">
                  <a:solidFill>
                    <a:srgbClr val="CCFFCC"/>
                  </a:solidFill>
                </a:rPr>
                <a:t>weiToWithdraw</a:t>
              </a:r>
              <a:r>
                <a:rPr lang="en-US" altLang="ko-KR" sz="1000" b="1" dirty="0">
                  <a:solidFill>
                    <a:srgbClr val="CCFFCC"/>
                  </a:solidFill>
                </a:rPr>
                <a:t>);</a:t>
              </a:r>
            </a:p>
            <a:p>
              <a:r>
                <a:rPr lang="en-US" altLang="ko-KR" sz="1000" b="1" dirty="0" err="1">
                  <a:solidFill>
                    <a:srgbClr val="CCFFCC"/>
                  </a:solidFill>
                </a:rPr>
                <a:t>reEntrancyMutex</a:t>
              </a:r>
              <a:r>
                <a:rPr lang="en-US" altLang="ko-KR" sz="1000" b="1" dirty="0">
                  <a:solidFill>
                    <a:srgbClr val="CCFFCC"/>
                  </a:solidFill>
                </a:rPr>
                <a:t> = false;</a:t>
              </a:r>
              <a:endParaRPr lang="ko-KR" altLang="en-US" sz="1000" b="1" dirty="0">
                <a:solidFill>
                  <a:srgbClr val="CCFFCC"/>
                </a:solidFill>
              </a:endParaRPr>
            </a:p>
          </p:txBody>
        </p:sp>
      </p:grpSp>
    </p:spTree>
    <p:extLst>
      <p:ext uri="{BB962C8B-B14F-4D97-AF65-F5344CB8AC3E}">
        <p14:creationId xmlns:p14="http://schemas.microsoft.com/office/powerpoint/2010/main" val="3326096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6C4019-EF93-4916-9ABD-AC261B93C168}"/>
              </a:ext>
            </a:extLst>
          </p:cNvPr>
          <p:cNvSpPr txBox="1"/>
          <p:nvPr/>
        </p:nvSpPr>
        <p:spPr>
          <a:xfrm>
            <a:off x="645713" y="2253499"/>
            <a:ext cx="6829833" cy="4524315"/>
          </a:xfrm>
          <a:prstGeom prst="rect">
            <a:avLst/>
          </a:prstGeom>
          <a:noFill/>
        </p:spPr>
        <p:txBody>
          <a:bodyPr wrap="square" rtlCol="0">
            <a:spAutoFit/>
          </a:bodyPr>
          <a:lstStyle/>
          <a:p>
            <a:r>
              <a:rPr lang="en-US" altLang="ko-KR" sz="1200" dirty="0">
                <a:latin typeface="나눔고딕코딩" panose="020D0009000000000000" pitchFamily="49" charset="-127"/>
                <a:ea typeface="나눔고딕코딩" panose="020D0009000000000000" pitchFamily="49" charset="-127"/>
              </a:rPr>
              <a:t>function </a:t>
            </a:r>
            <a:r>
              <a:rPr lang="en-US" altLang="ko-KR" sz="1200" dirty="0" err="1">
                <a:latin typeface="나눔고딕코딩" panose="020D0009000000000000" pitchFamily="49" charset="-127"/>
                <a:ea typeface="나눔고딕코딩" panose="020D0009000000000000" pitchFamily="49" charset="-127"/>
              </a:rPr>
              <a:t>splitDAO</a:t>
            </a:r>
            <a:r>
              <a:rPr lang="en-US" altLang="ko-KR" sz="1200" dirty="0">
                <a:latin typeface="나눔고딕코딩" panose="020D0009000000000000" pitchFamily="49" charset="-127"/>
                <a:ea typeface="나눔고딕코딩" panose="020D0009000000000000" pitchFamily="49" charset="-127"/>
              </a:rPr>
              <a:t>(</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uint</a:t>
            </a:r>
            <a:r>
              <a:rPr lang="en-US" altLang="ko-KR" sz="1200" dirty="0">
                <a:latin typeface="나눔고딕코딩" panose="020D0009000000000000" pitchFamily="49" charset="-127"/>
                <a:ea typeface="나눔고딕코딩" panose="020D0009000000000000" pitchFamily="49" charset="-127"/>
              </a:rPr>
              <a:t> _</a:t>
            </a:r>
            <a:r>
              <a:rPr lang="en-US" altLang="ko-KR" sz="1200" dirty="0" err="1">
                <a:latin typeface="나눔고딕코딩" panose="020D0009000000000000" pitchFamily="49" charset="-127"/>
                <a:ea typeface="나눔고딕코딩" panose="020D0009000000000000" pitchFamily="49" charset="-127"/>
              </a:rPr>
              <a:t>proposalID</a:t>
            </a:r>
            <a:r>
              <a:rPr lang="en-US" altLang="ko-KR" sz="1200" dirty="0">
                <a:latin typeface="나눔고딕코딩" panose="020D0009000000000000" pitchFamily="49" charset="-127"/>
                <a:ea typeface="나눔고딕코딩" panose="020D0009000000000000" pitchFamily="49" charset="-127"/>
              </a:rPr>
              <a:t>,</a:t>
            </a:r>
          </a:p>
          <a:p>
            <a:r>
              <a:rPr lang="en-US" altLang="ko-KR" sz="1200" dirty="0">
                <a:latin typeface="나눔고딕코딩" panose="020D0009000000000000" pitchFamily="49" charset="-127"/>
                <a:ea typeface="나눔고딕코딩" panose="020D0009000000000000" pitchFamily="49" charset="-127"/>
              </a:rPr>
              <a:t>  address _</a:t>
            </a:r>
            <a:r>
              <a:rPr lang="en-US" altLang="ko-KR" sz="1200" dirty="0" err="1">
                <a:latin typeface="나눔고딕코딩" panose="020D0009000000000000" pitchFamily="49" charset="-127"/>
                <a:ea typeface="나눔고딕코딩" panose="020D0009000000000000" pitchFamily="49" charset="-127"/>
              </a:rPr>
              <a:t>newCurator</a:t>
            </a:r>
            <a:endParaRPr lang="en-US" altLang="ko-KR" sz="1200" dirty="0">
              <a:latin typeface="나눔고딕코딩" panose="020D0009000000000000" pitchFamily="49" charset="-127"/>
              <a:ea typeface="나눔고딕코딩" panose="020D0009000000000000" pitchFamily="49" charset="-127"/>
            </a:endParaRP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noEther</a:t>
            </a:r>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onlyTokenholders</a:t>
            </a:r>
            <a:r>
              <a:rPr lang="en-US" altLang="ko-KR" sz="1200" dirty="0">
                <a:latin typeface="나눔고딕코딩" panose="020D0009000000000000" pitchFamily="49" charset="-127"/>
                <a:ea typeface="나눔고딕코딩" panose="020D0009000000000000" pitchFamily="49" charset="-127"/>
              </a:rPr>
              <a:t> returns (bool _success) {</a:t>
            </a:r>
          </a:p>
          <a:p>
            <a:endParaRPr lang="en-US" altLang="ko-KR" sz="1200" dirty="0">
              <a:latin typeface="나눔고딕코딩" panose="020D0009000000000000" pitchFamily="49" charset="-127"/>
              <a:ea typeface="나눔고딕코딩" panose="020D0009000000000000" pitchFamily="49" charset="-127"/>
            </a:endParaRPr>
          </a:p>
          <a:p>
            <a:r>
              <a:rPr lang="en-US" altLang="ko-KR" sz="1200" dirty="0">
                <a:latin typeface="나눔고딕코딩" panose="020D0009000000000000" pitchFamily="49" charset="-127"/>
                <a:ea typeface="나눔고딕코딩" panose="020D0009000000000000" pitchFamily="49" charset="-127"/>
              </a:rPr>
              <a:t>  ...</a:t>
            </a:r>
          </a:p>
          <a:p>
            <a:r>
              <a:rPr lang="en-US" altLang="ko-KR" sz="1200" dirty="0">
                <a:latin typeface="나눔고딕코딩" panose="020D0009000000000000" pitchFamily="49" charset="-127"/>
                <a:ea typeface="나눔고딕코딩" panose="020D0009000000000000" pitchFamily="49" charset="-127"/>
              </a:rPr>
              <a:t>  // XXXXX Move ether and assign new Tokens.  Notice how this is done first!</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uint</a:t>
            </a:r>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fundsToBeMoved</a:t>
            </a:r>
            <a:r>
              <a:rPr lang="en-US" altLang="ko-KR" sz="1200" dirty="0">
                <a:latin typeface="나눔고딕코딩" panose="020D0009000000000000" pitchFamily="49" charset="-127"/>
                <a:ea typeface="나눔고딕코딩" panose="020D0009000000000000" pitchFamily="49" charset="-127"/>
              </a:rPr>
              <a:t> =</a:t>
            </a:r>
          </a:p>
          <a:p>
            <a:r>
              <a:rPr lang="en-US" altLang="ko-KR" sz="1200" dirty="0">
                <a:latin typeface="나눔고딕코딩" panose="020D0009000000000000" pitchFamily="49" charset="-127"/>
                <a:ea typeface="나눔고딕코딩" panose="020D0009000000000000" pitchFamily="49" charset="-127"/>
              </a:rPr>
              <a:t>      (balances[</a:t>
            </a:r>
            <a:r>
              <a:rPr lang="en-US" altLang="ko-KR" sz="1200" dirty="0" err="1">
                <a:latin typeface="나눔고딕코딩" panose="020D0009000000000000" pitchFamily="49" charset="-127"/>
                <a:ea typeface="나눔고딕코딩" panose="020D0009000000000000" pitchFamily="49" charset="-127"/>
              </a:rPr>
              <a:t>msg.sender</a:t>
            </a:r>
            <a:r>
              <a:rPr lang="en-US" altLang="ko-KR" sz="1200" dirty="0">
                <a:latin typeface="나눔고딕코딩" panose="020D0009000000000000" pitchFamily="49" charset="-127"/>
                <a:ea typeface="나눔고딕코딩" panose="020D0009000000000000" pitchFamily="49" charset="-127"/>
              </a:rPr>
              <a:t>] * </a:t>
            </a:r>
            <a:r>
              <a:rPr lang="en-US" altLang="ko-KR" sz="1200" dirty="0" err="1">
                <a:latin typeface="나눔고딕코딩" panose="020D0009000000000000" pitchFamily="49" charset="-127"/>
                <a:ea typeface="나눔고딕코딩" panose="020D0009000000000000" pitchFamily="49" charset="-127"/>
              </a:rPr>
              <a:t>p.splitData</a:t>
            </a:r>
            <a:r>
              <a:rPr lang="en-US" altLang="ko-KR" sz="1200" dirty="0">
                <a:latin typeface="나눔고딕코딩" panose="020D0009000000000000" pitchFamily="49" charset="-127"/>
                <a:ea typeface="나눔고딕코딩" panose="020D0009000000000000" pitchFamily="49" charset="-127"/>
              </a:rPr>
              <a:t>[0].</a:t>
            </a:r>
            <a:r>
              <a:rPr lang="en-US" altLang="ko-KR" sz="1200" dirty="0" err="1">
                <a:solidFill>
                  <a:srgbClr val="CCFFCC"/>
                </a:solidFill>
                <a:latin typeface="나눔고딕코딩" panose="020D0009000000000000" pitchFamily="49" charset="-127"/>
                <a:ea typeface="나눔고딕코딩" panose="020D0009000000000000" pitchFamily="49" charset="-127"/>
              </a:rPr>
              <a:t>splitBalance</a:t>
            </a:r>
            <a:r>
              <a:rPr lang="en-US" altLang="ko-KR" sz="1200" dirty="0">
                <a:latin typeface="나눔고딕코딩" panose="020D0009000000000000" pitchFamily="49" charset="-127"/>
                <a:ea typeface="나눔고딕코딩" panose="020D0009000000000000" pitchFamily="49" charset="-127"/>
              </a:rPr>
              <a:t>) /</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p.splitData</a:t>
            </a:r>
            <a:r>
              <a:rPr lang="en-US" altLang="ko-KR" sz="1200" dirty="0">
                <a:latin typeface="나눔고딕코딩" panose="020D0009000000000000" pitchFamily="49" charset="-127"/>
                <a:ea typeface="나눔고딕코딩" panose="020D0009000000000000" pitchFamily="49" charset="-127"/>
              </a:rPr>
              <a:t>[0].</a:t>
            </a:r>
            <a:r>
              <a:rPr lang="en-US" altLang="ko-KR" sz="1200" dirty="0" err="1">
                <a:solidFill>
                  <a:srgbClr val="FF99FF"/>
                </a:solidFill>
                <a:latin typeface="나눔고딕코딩" panose="020D0009000000000000" pitchFamily="49" charset="-127"/>
                <a:ea typeface="나눔고딕코딩" panose="020D0009000000000000" pitchFamily="49" charset="-127"/>
              </a:rPr>
              <a:t>totalSupply</a:t>
            </a:r>
            <a:r>
              <a:rPr lang="en-US" altLang="ko-KR" sz="1200" dirty="0">
                <a:latin typeface="나눔고딕코딩" panose="020D0009000000000000" pitchFamily="49" charset="-127"/>
                <a:ea typeface="나눔고딕코딩" panose="020D0009000000000000" pitchFamily="49" charset="-127"/>
              </a:rPr>
              <a:t>;</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a:solidFill>
                  <a:srgbClr val="FFFF00"/>
                </a:solidFill>
                <a:latin typeface="나눔고딕코딩" panose="020D0009000000000000" pitchFamily="49" charset="-127"/>
                <a:ea typeface="나눔고딕코딩" panose="020D0009000000000000" pitchFamily="49" charset="-127"/>
              </a:rPr>
              <a:t>// XXXXX This is the line the attacker wants to run more than once</a:t>
            </a:r>
          </a:p>
          <a:p>
            <a:r>
              <a:rPr lang="en-US" altLang="ko-KR" sz="1200" dirty="0">
                <a:solidFill>
                  <a:srgbClr val="FFFF00"/>
                </a:solidFill>
                <a:latin typeface="나눔고딕코딩" panose="020D0009000000000000" pitchFamily="49" charset="-127"/>
                <a:ea typeface="나눔고딕코딩" panose="020D0009000000000000" pitchFamily="49" charset="-127"/>
              </a:rPr>
              <a:t>  if (</a:t>
            </a:r>
            <a:r>
              <a:rPr lang="en-US" altLang="ko-KR" sz="1200" dirty="0" err="1">
                <a:solidFill>
                  <a:srgbClr val="FFFF00"/>
                </a:solidFill>
                <a:latin typeface="나눔고딕코딩" panose="020D0009000000000000" pitchFamily="49" charset="-127"/>
                <a:ea typeface="나눔고딕코딩" panose="020D0009000000000000" pitchFamily="49" charset="-127"/>
              </a:rPr>
              <a:t>p.splitData</a:t>
            </a:r>
            <a:r>
              <a:rPr lang="en-US" altLang="ko-KR" sz="1200" dirty="0">
                <a:solidFill>
                  <a:srgbClr val="FFFF00"/>
                </a:solidFill>
                <a:latin typeface="나눔고딕코딩" panose="020D0009000000000000" pitchFamily="49" charset="-127"/>
                <a:ea typeface="나눔고딕코딩" panose="020D0009000000000000" pitchFamily="49" charset="-127"/>
              </a:rPr>
              <a:t>[0].</a:t>
            </a:r>
            <a:r>
              <a:rPr lang="en-US" altLang="ko-KR" sz="1200" dirty="0" err="1">
                <a:solidFill>
                  <a:srgbClr val="FFFF00"/>
                </a:solidFill>
                <a:latin typeface="나눔고딕코딩" panose="020D0009000000000000" pitchFamily="49" charset="-127"/>
                <a:ea typeface="나눔고딕코딩" panose="020D0009000000000000" pitchFamily="49" charset="-127"/>
              </a:rPr>
              <a:t>newDAO.createTokenProxy.value</a:t>
            </a:r>
            <a:r>
              <a:rPr lang="en-US" altLang="ko-KR" sz="1200" dirty="0">
                <a:solidFill>
                  <a:srgbClr val="FFFF00"/>
                </a:solidFill>
                <a:latin typeface="나눔고딕코딩" panose="020D0009000000000000" pitchFamily="49" charset="-127"/>
                <a:ea typeface="나눔고딕코딩" panose="020D0009000000000000" pitchFamily="49" charset="-127"/>
              </a:rPr>
              <a:t>(</a:t>
            </a:r>
            <a:r>
              <a:rPr lang="en-US" altLang="ko-KR" sz="1200" dirty="0" err="1">
                <a:solidFill>
                  <a:srgbClr val="FFFF00"/>
                </a:solidFill>
                <a:latin typeface="나눔고딕코딩" panose="020D0009000000000000" pitchFamily="49" charset="-127"/>
                <a:ea typeface="나눔고딕코딩" panose="020D0009000000000000" pitchFamily="49" charset="-127"/>
              </a:rPr>
              <a:t>fundsToBeMoved</a:t>
            </a:r>
            <a:r>
              <a:rPr lang="en-US" altLang="ko-KR" sz="1200" dirty="0">
                <a:solidFill>
                  <a:srgbClr val="FFFF00"/>
                </a:solidFill>
                <a:latin typeface="나눔고딕코딩" panose="020D0009000000000000" pitchFamily="49" charset="-127"/>
                <a:ea typeface="나눔고딕코딩" panose="020D0009000000000000" pitchFamily="49" charset="-127"/>
              </a:rPr>
              <a:t>)(</a:t>
            </a:r>
            <a:r>
              <a:rPr lang="en-US" altLang="ko-KR" sz="1200" dirty="0" err="1">
                <a:solidFill>
                  <a:srgbClr val="FFFF00"/>
                </a:solidFill>
                <a:latin typeface="나눔고딕코딩" panose="020D0009000000000000" pitchFamily="49" charset="-127"/>
                <a:ea typeface="나눔고딕코딩" panose="020D0009000000000000" pitchFamily="49" charset="-127"/>
              </a:rPr>
              <a:t>msg.sender</a:t>
            </a:r>
            <a:r>
              <a:rPr lang="en-US" altLang="ko-KR" sz="1200" dirty="0">
                <a:solidFill>
                  <a:srgbClr val="FFFF00"/>
                </a:solidFill>
                <a:latin typeface="나눔고딕코딩" panose="020D0009000000000000" pitchFamily="49" charset="-127"/>
                <a:ea typeface="나눔고딕코딩" panose="020D0009000000000000" pitchFamily="49" charset="-127"/>
              </a:rPr>
              <a:t>) == false) </a:t>
            </a:r>
          </a:p>
          <a:p>
            <a:r>
              <a:rPr lang="en-US" altLang="ko-KR" sz="1200" dirty="0">
                <a:latin typeface="나눔고딕코딩" panose="020D0009000000000000" pitchFamily="49" charset="-127"/>
                <a:ea typeface="나눔고딕코딩" panose="020D0009000000000000" pitchFamily="49" charset="-127"/>
              </a:rPr>
              <a:t>    throw;</a:t>
            </a:r>
          </a:p>
          <a:p>
            <a:endParaRPr lang="en-US" altLang="ko-KR" sz="1200" dirty="0">
              <a:latin typeface="나눔고딕코딩" panose="020D0009000000000000" pitchFamily="49" charset="-127"/>
              <a:ea typeface="나눔고딕코딩" panose="020D0009000000000000" pitchFamily="49" charset="-127"/>
            </a:endParaRPr>
          </a:p>
          <a:p>
            <a:r>
              <a:rPr lang="en-US" altLang="ko-KR" sz="1200" dirty="0">
                <a:latin typeface="나눔고딕코딩" panose="020D0009000000000000" pitchFamily="49" charset="-127"/>
                <a:ea typeface="나눔고딕코딩" panose="020D0009000000000000" pitchFamily="49" charset="-127"/>
              </a:rPr>
              <a:t>  ...</a:t>
            </a:r>
          </a:p>
          <a:p>
            <a:r>
              <a:rPr lang="en-US" altLang="ko-KR" sz="1200" dirty="0">
                <a:latin typeface="나눔고딕코딩" panose="020D0009000000000000" pitchFamily="49" charset="-127"/>
                <a:ea typeface="나눔고딕코딩" panose="020D0009000000000000" pitchFamily="49" charset="-127"/>
              </a:rPr>
              <a:t>  // Burn DAO Tokens</a:t>
            </a:r>
          </a:p>
          <a:p>
            <a:r>
              <a:rPr lang="en-US" altLang="ko-KR" sz="1200" dirty="0">
                <a:latin typeface="나눔고딕코딩" panose="020D0009000000000000" pitchFamily="49" charset="-127"/>
                <a:ea typeface="나눔고딕코딩" panose="020D0009000000000000" pitchFamily="49" charset="-127"/>
              </a:rPr>
              <a:t>  Transfer(</a:t>
            </a:r>
            <a:r>
              <a:rPr lang="en-US" altLang="ko-KR" sz="1200" dirty="0" err="1">
                <a:latin typeface="나눔고딕코딩" panose="020D0009000000000000" pitchFamily="49" charset="-127"/>
                <a:ea typeface="나눔고딕코딩" panose="020D0009000000000000" pitchFamily="49" charset="-127"/>
              </a:rPr>
              <a:t>msg.sender</a:t>
            </a:r>
            <a:r>
              <a:rPr lang="en-US" altLang="ko-KR" sz="1200" dirty="0">
                <a:latin typeface="나눔고딕코딩" panose="020D0009000000000000" pitchFamily="49" charset="-127"/>
                <a:ea typeface="나눔고딕코딩" panose="020D0009000000000000" pitchFamily="49" charset="-127"/>
              </a:rPr>
              <a:t>, 0, balances[</a:t>
            </a:r>
            <a:r>
              <a:rPr lang="en-US" altLang="ko-KR" sz="1200" dirty="0" err="1">
                <a:latin typeface="나눔고딕코딩" panose="020D0009000000000000" pitchFamily="49" charset="-127"/>
                <a:ea typeface="나눔고딕코딩" panose="020D0009000000000000" pitchFamily="49" charset="-127"/>
              </a:rPr>
              <a:t>msg.sender</a:t>
            </a:r>
            <a:r>
              <a:rPr lang="en-US" altLang="ko-KR" sz="1200" dirty="0">
                <a:latin typeface="나눔고딕코딩" panose="020D0009000000000000" pitchFamily="49" charset="-127"/>
                <a:ea typeface="나눔고딕코딩" panose="020D0009000000000000" pitchFamily="49" charset="-127"/>
              </a:rPr>
              <a:t>]);</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solidFill>
                  <a:srgbClr val="FF99FF"/>
                </a:solidFill>
                <a:latin typeface="나눔고딕코딩" panose="020D0009000000000000" pitchFamily="49" charset="-127"/>
                <a:ea typeface="나눔고딕코딩" panose="020D0009000000000000" pitchFamily="49" charset="-127"/>
              </a:rPr>
              <a:t>withdrawRewardFor</a:t>
            </a:r>
            <a:r>
              <a:rPr lang="en-US" altLang="ko-KR" sz="1200" dirty="0">
                <a:solidFill>
                  <a:srgbClr val="FF99FF"/>
                </a:solidFill>
                <a:latin typeface="나눔고딕코딩" panose="020D0009000000000000" pitchFamily="49" charset="-127"/>
                <a:ea typeface="나눔고딕코딩" panose="020D0009000000000000" pitchFamily="49" charset="-127"/>
              </a:rPr>
              <a:t>(</a:t>
            </a:r>
            <a:r>
              <a:rPr lang="en-US" altLang="ko-KR" sz="1200" dirty="0" err="1">
                <a:solidFill>
                  <a:srgbClr val="FF99FF"/>
                </a:solidFill>
                <a:latin typeface="나눔고딕코딩" panose="020D0009000000000000" pitchFamily="49" charset="-127"/>
                <a:ea typeface="나눔고딕코딩" panose="020D0009000000000000" pitchFamily="49" charset="-127"/>
              </a:rPr>
              <a:t>msg.sender</a:t>
            </a:r>
            <a:r>
              <a:rPr lang="en-US" altLang="ko-KR" sz="1200" dirty="0">
                <a:solidFill>
                  <a:srgbClr val="FF99FF"/>
                </a:solidFill>
                <a:latin typeface="나눔고딕코딩" panose="020D0009000000000000" pitchFamily="49" charset="-127"/>
                <a:ea typeface="나눔고딕코딩" panose="020D0009000000000000" pitchFamily="49" charset="-127"/>
              </a:rPr>
              <a:t>); // be nice, and get his rewards</a:t>
            </a:r>
          </a:p>
          <a:p>
            <a:r>
              <a:rPr lang="en-US" altLang="ko-KR" sz="1200" dirty="0">
                <a:solidFill>
                  <a:srgbClr val="CCFFCC"/>
                </a:solidFill>
                <a:latin typeface="나눔고딕코딩" panose="020D0009000000000000" pitchFamily="49" charset="-127"/>
                <a:ea typeface="나눔고딕코딩" panose="020D0009000000000000" pitchFamily="49" charset="-127"/>
              </a:rPr>
              <a:t>  // XXXXX Notice the preceding line is critically before the next few</a:t>
            </a:r>
          </a:p>
          <a:p>
            <a:r>
              <a:rPr lang="en-US" altLang="ko-KR" sz="1200" dirty="0">
                <a:solidFill>
                  <a:srgbClr val="CCFFCC"/>
                </a:solidFill>
                <a:latin typeface="나눔고딕코딩" panose="020D0009000000000000" pitchFamily="49" charset="-127"/>
                <a:ea typeface="나눔고딕코딩" panose="020D0009000000000000" pitchFamily="49" charset="-127"/>
              </a:rPr>
              <a:t>  </a:t>
            </a:r>
            <a:r>
              <a:rPr lang="en-US" altLang="ko-KR" sz="1200" dirty="0" err="1">
                <a:solidFill>
                  <a:srgbClr val="CCFFCC"/>
                </a:solidFill>
                <a:latin typeface="나눔고딕코딩" panose="020D0009000000000000" pitchFamily="49" charset="-127"/>
                <a:ea typeface="나눔고딕코딩" panose="020D0009000000000000" pitchFamily="49" charset="-127"/>
              </a:rPr>
              <a:t>totalSupply</a:t>
            </a:r>
            <a:r>
              <a:rPr lang="en-US" altLang="ko-KR" sz="1200" dirty="0">
                <a:solidFill>
                  <a:srgbClr val="CCFFCC"/>
                </a:solidFill>
                <a:latin typeface="나눔고딕코딩" panose="020D0009000000000000" pitchFamily="49" charset="-127"/>
                <a:ea typeface="나눔고딕코딩" panose="020D0009000000000000" pitchFamily="49" charset="-127"/>
              </a:rPr>
              <a:t> -= balances[</a:t>
            </a:r>
            <a:r>
              <a:rPr lang="en-US" altLang="ko-KR" sz="1200" dirty="0" err="1">
                <a:solidFill>
                  <a:srgbClr val="CCFFCC"/>
                </a:solidFill>
                <a:latin typeface="나눔고딕코딩" panose="020D0009000000000000" pitchFamily="49" charset="-127"/>
                <a:ea typeface="나눔고딕코딩" panose="020D0009000000000000" pitchFamily="49" charset="-127"/>
              </a:rPr>
              <a:t>msg.sender</a:t>
            </a:r>
            <a:r>
              <a:rPr lang="en-US" altLang="ko-KR" sz="1200" dirty="0">
                <a:solidFill>
                  <a:srgbClr val="CCFFCC"/>
                </a:solidFill>
                <a:latin typeface="나눔고딕코딩" panose="020D0009000000000000" pitchFamily="49" charset="-127"/>
                <a:ea typeface="나눔고딕코딩" panose="020D0009000000000000" pitchFamily="49" charset="-127"/>
              </a:rPr>
              <a:t>]; // XXXXX AND THIS IS DONE LAST</a:t>
            </a:r>
          </a:p>
          <a:p>
            <a:r>
              <a:rPr lang="en-US" altLang="ko-KR" sz="1200" dirty="0">
                <a:solidFill>
                  <a:srgbClr val="CCFFCC"/>
                </a:solidFill>
                <a:latin typeface="나눔고딕코딩" panose="020D0009000000000000" pitchFamily="49" charset="-127"/>
                <a:ea typeface="나눔고딕코딩" panose="020D0009000000000000" pitchFamily="49" charset="-127"/>
              </a:rPr>
              <a:t>  balances[</a:t>
            </a:r>
            <a:r>
              <a:rPr lang="en-US" altLang="ko-KR" sz="1200" dirty="0" err="1">
                <a:solidFill>
                  <a:srgbClr val="CCFFCC"/>
                </a:solidFill>
                <a:latin typeface="나눔고딕코딩" panose="020D0009000000000000" pitchFamily="49" charset="-127"/>
                <a:ea typeface="나눔고딕코딩" panose="020D0009000000000000" pitchFamily="49" charset="-127"/>
              </a:rPr>
              <a:t>msg.sender</a:t>
            </a:r>
            <a:r>
              <a:rPr lang="en-US" altLang="ko-KR" sz="1200" dirty="0">
                <a:solidFill>
                  <a:srgbClr val="CCFFCC"/>
                </a:solidFill>
                <a:latin typeface="나눔고딕코딩" panose="020D0009000000000000" pitchFamily="49" charset="-127"/>
                <a:ea typeface="나눔고딕코딩" panose="020D0009000000000000" pitchFamily="49" charset="-127"/>
              </a:rPr>
              <a:t>] = 0; // XXXXX AND THIS IS DONE LAST TOO</a:t>
            </a:r>
          </a:p>
          <a:p>
            <a:r>
              <a:rPr lang="en-US" altLang="ko-KR" sz="1200" dirty="0">
                <a:solidFill>
                  <a:srgbClr val="CCFFCC"/>
                </a:solidFill>
                <a:latin typeface="나눔고딕코딩" panose="020D0009000000000000" pitchFamily="49" charset="-127"/>
                <a:ea typeface="나눔고딕코딩" panose="020D0009000000000000" pitchFamily="49" charset="-127"/>
              </a:rPr>
              <a:t>  </a:t>
            </a:r>
            <a:r>
              <a:rPr lang="en-US" altLang="ko-KR" sz="1200" dirty="0" err="1">
                <a:solidFill>
                  <a:srgbClr val="CCFFCC"/>
                </a:solidFill>
                <a:latin typeface="나눔고딕코딩" panose="020D0009000000000000" pitchFamily="49" charset="-127"/>
                <a:ea typeface="나눔고딕코딩" panose="020D0009000000000000" pitchFamily="49" charset="-127"/>
              </a:rPr>
              <a:t>paidOut</a:t>
            </a:r>
            <a:r>
              <a:rPr lang="en-US" altLang="ko-KR" sz="1200" dirty="0">
                <a:solidFill>
                  <a:srgbClr val="CCFFCC"/>
                </a:solidFill>
                <a:latin typeface="나눔고딕코딩" panose="020D0009000000000000" pitchFamily="49" charset="-127"/>
                <a:ea typeface="나눔고딕코딩" panose="020D0009000000000000" pitchFamily="49" charset="-127"/>
              </a:rPr>
              <a:t>[</a:t>
            </a:r>
            <a:r>
              <a:rPr lang="en-US" altLang="ko-KR" sz="1200" dirty="0" err="1">
                <a:solidFill>
                  <a:srgbClr val="CCFFCC"/>
                </a:solidFill>
                <a:latin typeface="나눔고딕코딩" panose="020D0009000000000000" pitchFamily="49" charset="-127"/>
                <a:ea typeface="나눔고딕코딩" panose="020D0009000000000000" pitchFamily="49" charset="-127"/>
              </a:rPr>
              <a:t>msg.sender</a:t>
            </a:r>
            <a:r>
              <a:rPr lang="en-US" altLang="ko-KR" sz="1200" dirty="0">
                <a:solidFill>
                  <a:srgbClr val="CCFFCC"/>
                </a:solidFill>
                <a:latin typeface="나눔고딕코딩" panose="020D0009000000000000" pitchFamily="49" charset="-127"/>
                <a:ea typeface="나눔고딕코딩" panose="020D0009000000000000" pitchFamily="49" charset="-127"/>
              </a:rPr>
              <a:t>] = 0;</a:t>
            </a:r>
          </a:p>
          <a:p>
            <a:r>
              <a:rPr lang="en-US" altLang="ko-KR" sz="1200" dirty="0">
                <a:latin typeface="나눔고딕코딩" panose="020D0009000000000000" pitchFamily="49" charset="-127"/>
                <a:ea typeface="나눔고딕코딩" panose="020D0009000000000000" pitchFamily="49" charset="-127"/>
              </a:rPr>
              <a:t>  return true;</a:t>
            </a:r>
          </a:p>
          <a:p>
            <a:r>
              <a:rPr lang="en-US" altLang="ko-KR" sz="1200" dirty="0">
                <a:latin typeface="나눔고딕코딩" panose="020D0009000000000000" pitchFamily="49" charset="-127"/>
                <a:ea typeface="나눔고딕코딩" panose="020D0009000000000000" pitchFamily="49" charset="-127"/>
              </a:rPr>
              <a:t>}</a:t>
            </a:r>
            <a:endParaRPr lang="ko-KR" altLang="en-US" sz="1200" dirty="0">
              <a:latin typeface="나눔고딕코딩" panose="020D0009000000000000" pitchFamily="49" charset="-127"/>
              <a:ea typeface="나눔고딕코딩" panose="020D0009000000000000" pitchFamily="49" charset="-127"/>
            </a:endParaRPr>
          </a:p>
        </p:txBody>
      </p:sp>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Re-</a:t>
            </a:r>
            <a:r>
              <a:rPr lang="en-US" altLang="ko-KR" dirty="0" err="1"/>
              <a:t>Entrancy</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7"/>
            <a:ext cx="7317078" cy="771042"/>
          </a:xfrm>
        </p:spPr>
        <p:txBody>
          <a:bodyPr/>
          <a:lstStyle/>
          <a:p>
            <a:r>
              <a:rPr lang="en-US" altLang="ko-KR" dirty="0"/>
              <a:t>Real-World Case: The DAO</a:t>
            </a:r>
          </a:p>
          <a:p>
            <a:endParaRPr lang="en-US" altLang="ko-KR" dirty="0"/>
          </a:p>
          <a:p>
            <a:endParaRPr lang="en-US" altLang="ko-KR" dirty="0"/>
          </a:p>
        </p:txBody>
      </p:sp>
      <p:sp>
        <p:nvSpPr>
          <p:cNvPr id="4" name="Rectangle 3">
            <a:extLst>
              <a:ext uri="{FF2B5EF4-FFF2-40B4-BE49-F238E27FC236}">
                <a16:creationId xmlns:a16="http://schemas.microsoft.com/office/drawing/2014/main" id="{D1387814-EF80-44D0-A8B1-41CE1380D26E}"/>
              </a:ext>
            </a:extLst>
          </p:cNvPr>
          <p:cNvSpPr/>
          <p:nvPr/>
        </p:nvSpPr>
        <p:spPr>
          <a:xfrm>
            <a:off x="645713" y="2253499"/>
            <a:ext cx="6929507" cy="4524315"/>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EE4C986F-A3FA-4CB1-AA7B-717F322C638B}"/>
              </a:ext>
            </a:extLst>
          </p:cNvPr>
          <p:cNvSpPr txBox="1"/>
          <p:nvPr/>
        </p:nvSpPr>
        <p:spPr>
          <a:xfrm>
            <a:off x="7410540" y="1364188"/>
            <a:ext cx="5018365" cy="3416320"/>
          </a:xfrm>
          <a:prstGeom prst="rect">
            <a:avLst/>
          </a:prstGeom>
          <a:noFill/>
        </p:spPr>
        <p:txBody>
          <a:bodyPr wrap="square" rtlCol="0">
            <a:spAutoFit/>
          </a:bodyPr>
          <a:lstStyle/>
          <a:p>
            <a:r>
              <a:rPr lang="en-US" altLang="ko-KR" sz="900" dirty="0">
                <a:latin typeface="나눔고딕코딩" panose="020D0009000000000000" pitchFamily="49" charset="-127"/>
                <a:ea typeface="나눔고딕코딩" panose="020D0009000000000000" pitchFamily="49" charset="-127"/>
              </a:rPr>
              <a:t>    // A proposal with `</a:t>
            </a:r>
            <a:r>
              <a:rPr lang="en-US" altLang="ko-KR" sz="900" dirty="0" err="1">
                <a:latin typeface="나눔고딕코딩" panose="020D0009000000000000" pitchFamily="49" charset="-127"/>
                <a:ea typeface="나눔고딕코딩" panose="020D0009000000000000" pitchFamily="49" charset="-127"/>
              </a:rPr>
              <a:t>newCurator</a:t>
            </a:r>
            <a:r>
              <a:rPr lang="en-US" altLang="ko-KR" sz="900" dirty="0">
                <a:latin typeface="나눔고딕코딩" panose="020D0009000000000000" pitchFamily="49" charset="-127"/>
                <a:ea typeface="나눔고딕코딩" panose="020D0009000000000000" pitchFamily="49" charset="-127"/>
              </a:rPr>
              <a:t> == false` represents a transaction</a:t>
            </a:r>
          </a:p>
          <a:p>
            <a:r>
              <a:rPr lang="en-US" altLang="ko-KR" sz="900" dirty="0">
                <a:latin typeface="나눔고딕코딩" panose="020D0009000000000000" pitchFamily="49" charset="-127"/>
                <a:ea typeface="나눔고딕코딩" panose="020D0009000000000000" pitchFamily="49" charset="-127"/>
              </a:rPr>
              <a:t>    // to be issued by this DAO</a:t>
            </a:r>
          </a:p>
          <a:p>
            <a:r>
              <a:rPr lang="en-US" altLang="ko-KR" sz="900" dirty="0">
                <a:latin typeface="나눔고딕코딩" panose="020D0009000000000000" pitchFamily="49" charset="-127"/>
                <a:ea typeface="나눔고딕코딩" panose="020D0009000000000000" pitchFamily="49" charset="-127"/>
              </a:rPr>
              <a:t>    // A proposal with `</a:t>
            </a:r>
            <a:r>
              <a:rPr lang="en-US" altLang="ko-KR" sz="900" dirty="0" err="1">
                <a:latin typeface="나눔고딕코딩" panose="020D0009000000000000" pitchFamily="49" charset="-127"/>
                <a:ea typeface="나눔고딕코딩" panose="020D0009000000000000" pitchFamily="49" charset="-127"/>
              </a:rPr>
              <a:t>newCurator</a:t>
            </a:r>
            <a:r>
              <a:rPr lang="en-US" altLang="ko-KR" sz="900" dirty="0">
                <a:latin typeface="나눔고딕코딩" panose="020D0009000000000000" pitchFamily="49" charset="-127"/>
                <a:ea typeface="나눔고딕코딩" panose="020D0009000000000000" pitchFamily="49" charset="-127"/>
              </a:rPr>
              <a:t> == true` represents a DAO split</a:t>
            </a:r>
          </a:p>
          <a:p>
            <a:r>
              <a:rPr lang="en-US" altLang="ko-KR" sz="900" dirty="0">
                <a:latin typeface="나눔고딕코딩" panose="020D0009000000000000" pitchFamily="49" charset="-127"/>
                <a:ea typeface="나눔고딕코딩" panose="020D0009000000000000" pitchFamily="49" charset="-127"/>
              </a:rPr>
              <a:t>    </a:t>
            </a:r>
            <a:r>
              <a:rPr lang="en-US" altLang="ko-KR" sz="900" dirty="0">
                <a:solidFill>
                  <a:srgbClr val="FFFF00"/>
                </a:solidFill>
                <a:latin typeface="나눔고딕코딩" panose="020D0009000000000000" pitchFamily="49" charset="-127"/>
                <a:ea typeface="나눔고딕코딩" panose="020D0009000000000000" pitchFamily="49" charset="-127"/>
              </a:rPr>
              <a:t>struct Proposal {</a:t>
            </a:r>
          </a:p>
          <a:p>
            <a:r>
              <a:rPr lang="en-US" altLang="ko-KR" sz="900" dirty="0">
                <a:latin typeface="나눔고딕코딩" panose="020D0009000000000000" pitchFamily="49" charset="-127"/>
                <a:ea typeface="나눔고딕코딩" panose="020D0009000000000000" pitchFamily="49" charset="-127"/>
              </a:rPr>
              <a:t>        // The address where the `amount` will go to if the proposal is accepted</a:t>
            </a:r>
          </a:p>
          <a:p>
            <a:r>
              <a:rPr lang="en-US" altLang="ko-KR" sz="900" dirty="0">
                <a:latin typeface="나눔고딕코딩" panose="020D0009000000000000" pitchFamily="49" charset="-127"/>
                <a:ea typeface="나눔고딕코딩" panose="020D0009000000000000" pitchFamily="49" charset="-127"/>
              </a:rPr>
              <a:t>        // or if `</a:t>
            </a:r>
            <a:r>
              <a:rPr lang="en-US" altLang="ko-KR" sz="900" dirty="0" err="1">
                <a:latin typeface="나눔고딕코딩" panose="020D0009000000000000" pitchFamily="49" charset="-127"/>
                <a:ea typeface="나눔고딕코딩" panose="020D0009000000000000" pitchFamily="49" charset="-127"/>
              </a:rPr>
              <a:t>newCurator</a:t>
            </a:r>
            <a:r>
              <a:rPr lang="en-US" altLang="ko-KR" sz="900" dirty="0">
                <a:latin typeface="나눔고딕코딩" panose="020D0009000000000000" pitchFamily="49" charset="-127"/>
                <a:ea typeface="나눔고딕코딩" panose="020D0009000000000000" pitchFamily="49" charset="-127"/>
              </a:rPr>
              <a:t>` is true, the proposed Curator of</a:t>
            </a:r>
          </a:p>
          <a:p>
            <a:r>
              <a:rPr lang="en-US" altLang="ko-KR" sz="900" dirty="0">
                <a:latin typeface="나눔고딕코딩" panose="020D0009000000000000" pitchFamily="49" charset="-127"/>
                <a:ea typeface="나눔고딕코딩" panose="020D0009000000000000" pitchFamily="49" charset="-127"/>
              </a:rPr>
              <a:t>        // the new DAO).</a:t>
            </a:r>
          </a:p>
          <a:p>
            <a:r>
              <a:rPr lang="en-US" altLang="ko-KR" sz="900" dirty="0">
                <a:latin typeface="나눔고딕코딩" panose="020D0009000000000000" pitchFamily="49" charset="-127"/>
                <a:ea typeface="나눔고딕코딩" panose="020D0009000000000000" pitchFamily="49" charset="-127"/>
              </a:rPr>
              <a:t>        address recipient;</a:t>
            </a:r>
          </a:p>
          <a:p>
            <a:r>
              <a:rPr lang="en-US" altLang="ko-KR" sz="900" dirty="0">
                <a:latin typeface="나눔고딕코딩" panose="020D0009000000000000" pitchFamily="49" charset="-127"/>
                <a:ea typeface="나눔고딕코딩" panose="020D0009000000000000" pitchFamily="49" charset="-127"/>
              </a:rPr>
              <a:t>        // The amount to transfer to `recipient` if the proposal is accepted.</a:t>
            </a:r>
          </a:p>
          <a:p>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uint</a:t>
            </a:r>
            <a:r>
              <a:rPr lang="en-US" altLang="ko-KR" sz="900" dirty="0">
                <a:latin typeface="나눔고딕코딩" panose="020D0009000000000000" pitchFamily="49" charset="-127"/>
                <a:ea typeface="나눔고딕코딩" panose="020D0009000000000000" pitchFamily="49" charset="-127"/>
              </a:rPr>
              <a:t> amount;</a:t>
            </a:r>
          </a:p>
          <a:p>
            <a:r>
              <a:rPr lang="en-US" altLang="ko-KR" sz="900" dirty="0">
                <a:solidFill>
                  <a:srgbClr val="FFFF00"/>
                </a:solidFill>
                <a:latin typeface="나눔고딕코딩" panose="020D0009000000000000" pitchFamily="49" charset="-127"/>
                <a:ea typeface="나눔고딕코딩" panose="020D0009000000000000" pitchFamily="49" charset="-127"/>
              </a:rPr>
              <a:t>        …</a:t>
            </a:r>
          </a:p>
          <a:p>
            <a:r>
              <a:rPr lang="en-US" altLang="ko-KR" sz="900" dirty="0">
                <a:solidFill>
                  <a:srgbClr val="FFFF00"/>
                </a:solidFill>
                <a:latin typeface="나눔고딕코딩" panose="020D0009000000000000" pitchFamily="49" charset="-127"/>
                <a:ea typeface="나눔고딕코딩" panose="020D0009000000000000" pitchFamily="49" charset="-127"/>
              </a:rPr>
              <a:t>        // Data needed for splitting the DAO</a:t>
            </a:r>
          </a:p>
          <a:p>
            <a:r>
              <a:rPr lang="en-US" altLang="ko-KR" sz="900" dirty="0">
                <a:solidFill>
                  <a:srgbClr val="FFFF00"/>
                </a:solidFill>
                <a:latin typeface="나눔고딕코딩" panose="020D0009000000000000" pitchFamily="49" charset="-127"/>
                <a:ea typeface="나눔고딕코딩" panose="020D0009000000000000" pitchFamily="49" charset="-127"/>
              </a:rPr>
              <a:t>        </a:t>
            </a:r>
            <a:r>
              <a:rPr lang="en-US" altLang="ko-KR" sz="900" dirty="0" err="1">
                <a:solidFill>
                  <a:srgbClr val="FFFF00"/>
                </a:solidFill>
                <a:latin typeface="나눔고딕코딩" panose="020D0009000000000000" pitchFamily="49" charset="-127"/>
                <a:ea typeface="나눔고딕코딩" panose="020D0009000000000000" pitchFamily="49" charset="-127"/>
              </a:rPr>
              <a:t>SplitData</a:t>
            </a:r>
            <a:r>
              <a:rPr lang="en-US" altLang="ko-KR" sz="900" dirty="0">
                <a:solidFill>
                  <a:srgbClr val="FFFF00"/>
                </a:solidFill>
                <a:latin typeface="나눔고딕코딩" panose="020D0009000000000000" pitchFamily="49" charset="-127"/>
                <a:ea typeface="나눔고딕코딩" panose="020D0009000000000000" pitchFamily="49" charset="-127"/>
              </a:rPr>
              <a:t>[] </a:t>
            </a:r>
            <a:r>
              <a:rPr lang="en-US" altLang="ko-KR" sz="900" dirty="0" err="1">
                <a:solidFill>
                  <a:srgbClr val="FFFF00"/>
                </a:solidFill>
                <a:latin typeface="나눔고딕코딩" panose="020D0009000000000000" pitchFamily="49" charset="-127"/>
                <a:ea typeface="나눔고딕코딩" panose="020D0009000000000000" pitchFamily="49" charset="-127"/>
              </a:rPr>
              <a:t>splitData</a:t>
            </a:r>
            <a:r>
              <a:rPr lang="en-US" altLang="ko-KR" sz="900" dirty="0">
                <a:solidFill>
                  <a:srgbClr val="FFFF00"/>
                </a:solidFill>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Number of Tokens in favor of the proposal</a:t>
            </a:r>
          </a:p>
          <a:p>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uint</a:t>
            </a:r>
            <a:r>
              <a:rPr lang="en-US" altLang="ko-KR" sz="900" dirty="0">
                <a:latin typeface="나눔고딕코딩" panose="020D0009000000000000" pitchFamily="49" charset="-127"/>
                <a:ea typeface="나눔고딕코딩" panose="020D0009000000000000" pitchFamily="49" charset="-127"/>
              </a:rPr>
              <a:t> yea;</a:t>
            </a:r>
          </a:p>
          <a:p>
            <a:r>
              <a:rPr lang="en-US" altLang="ko-KR" sz="900" dirty="0">
                <a:latin typeface="나눔고딕코딩" panose="020D0009000000000000" pitchFamily="49" charset="-127"/>
                <a:ea typeface="나눔고딕코딩" panose="020D0009000000000000" pitchFamily="49" charset="-127"/>
              </a:rPr>
              <a:t>        // Number of Tokens opposed to the proposal</a:t>
            </a:r>
          </a:p>
          <a:p>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uint</a:t>
            </a:r>
            <a:r>
              <a:rPr lang="en-US" altLang="ko-KR" sz="900" dirty="0">
                <a:latin typeface="나눔고딕코딩" panose="020D0009000000000000" pitchFamily="49" charset="-127"/>
                <a:ea typeface="나눔고딕코딩" panose="020D0009000000000000" pitchFamily="49" charset="-127"/>
              </a:rPr>
              <a:t> nay;</a:t>
            </a:r>
          </a:p>
          <a:p>
            <a:r>
              <a:rPr lang="en-US" altLang="ko-KR" sz="900" dirty="0">
                <a:latin typeface="나눔고딕코딩" panose="020D0009000000000000" pitchFamily="49" charset="-127"/>
                <a:ea typeface="나눔고딕코딩" panose="020D0009000000000000" pitchFamily="49" charset="-127"/>
              </a:rPr>
              <a:t>        // Simple mapping to check if a shareholder has voted for it</a:t>
            </a:r>
          </a:p>
          <a:p>
            <a:r>
              <a:rPr lang="en-US" altLang="ko-KR" sz="900" dirty="0">
                <a:latin typeface="나눔고딕코딩" panose="020D0009000000000000" pitchFamily="49" charset="-127"/>
                <a:ea typeface="나눔고딕코딩" panose="020D0009000000000000" pitchFamily="49" charset="-127"/>
              </a:rPr>
              <a:t>        mapping (address =&gt; bool) </a:t>
            </a:r>
            <a:r>
              <a:rPr lang="en-US" altLang="ko-KR" sz="900" dirty="0" err="1">
                <a:latin typeface="나눔고딕코딩" panose="020D0009000000000000" pitchFamily="49" charset="-127"/>
                <a:ea typeface="나눔고딕코딩" panose="020D0009000000000000" pitchFamily="49" charset="-127"/>
              </a:rPr>
              <a:t>votedYes</a:t>
            </a:r>
            <a:r>
              <a:rPr lang="en-US" altLang="ko-KR" sz="900" dirty="0">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Simple mapping to check if a shareholder has voted against it</a:t>
            </a:r>
          </a:p>
          <a:p>
            <a:r>
              <a:rPr lang="en-US" altLang="ko-KR" sz="900" dirty="0">
                <a:latin typeface="나눔고딕코딩" panose="020D0009000000000000" pitchFamily="49" charset="-127"/>
                <a:ea typeface="나눔고딕코딩" panose="020D0009000000000000" pitchFamily="49" charset="-127"/>
              </a:rPr>
              <a:t>        mapping (address =&gt; bool) </a:t>
            </a:r>
            <a:r>
              <a:rPr lang="en-US" altLang="ko-KR" sz="900" dirty="0" err="1">
                <a:latin typeface="나눔고딕코딩" panose="020D0009000000000000" pitchFamily="49" charset="-127"/>
                <a:ea typeface="나눔고딕코딩" panose="020D0009000000000000" pitchFamily="49" charset="-127"/>
              </a:rPr>
              <a:t>votedNo</a:t>
            </a:r>
            <a:r>
              <a:rPr lang="en-US" altLang="ko-KR" sz="900" dirty="0">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Address of the shareholder who created the proposal</a:t>
            </a:r>
          </a:p>
          <a:p>
            <a:r>
              <a:rPr lang="en-US" altLang="ko-KR" sz="900" dirty="0">
                <a:latin typeface="나눔고딕코딩" panose="020D0009000000000000" pitchFamily="49" charset="-127"/>
                <a:ea typeface="나눔고딕코딩" panose="020D0009000000000000" pitchFamily="49" charset="-127"/>
              </a:rPr>
              <a:t>        address creator;</a:t>
            </a:r>
          </a:p>
          <a:p>
            <a:r>
              <a:rPr lang="en-US" altLang="ko-KR" sz="900" dirty="0">
                <a:latin typeface="나눔고딕코딩" panose="020D0009000000000000" pitchFamily="49" charset="-127"/>
                <a:ea typeface="나눔고딕코딩" panose="020D0009000000000000" pitchFamily="49" charset="-127"/>
              </a:rPr>
              <a:t>    }</a:t>
            </a:r>
            <a:endParaRPr lang="ko-KR" altLang="en-US" sz="900" dirty="0">
              <a:latin typeface="나눔고딕코딩" panose="020D0009000000000000" pitchFamily="49" charset="-127"/>
              <a:ea typeface="나눔고딕코딩" panose="020D0009000000000000" pitchFamily="49" charset="-127"/>
            </a:endParaRPr>
          </a:p>
        </p:txBody>
      </p:sp>
      <p:sp>
        <p:nvSpPr>
          <p:cNvPr id="7" name="TextBox 6">
            <a:extLst>
              <a:ext uri="{FF2B5EF4-FFF2-40B4-BE49-F238E27FC236}">
                <a16:creationId xmlns:a16="http://schemas.microsoft.com/office/drawing/2014/main" id="{E5A4DCAF-61F2-4E0A-8BC5-87C82FCBEA82}"/>
              </a:ext>
            </a:extLst>
          </p:cNvPr>
          <p:cNvSpPr txBox="1"/>
          <p:nvPr/>
        </p:nvSpPr>
        <p:spPr>
          <a:xfrm>
            <a:off x="3549260" y="1831927"/>
            <a:ext cx="3445250" cy="307777"/>
          </a:xfrm>
          <a:prstGeom prst="rect">
            <a:avLst/>
          </a:prstGeom>
          <a:noFill/>
        </p:spPr>
        <p:txBody>
          <a:bodyPr wrap="square" rtlCol="0">
            <a:spAutoFit/>
          </a:bodyPr>
          <a:lstStyle/>
          <a:p>
            <a:r>
              <a:rPr lang="en-US" altLang="ko-KR" sz="1400" dirty="0"/>
              <a:t>(Decentralized Autonomous Organization)</a:t>
            </a:r>
          </a:p>
        </p:txBody>
      </p:sp>
      <p:sp>
        <p:nvSpPr>
          <p:cNvPr id="8" name="TextBox 7">
            <a:extLst>
              <a:ext uri="{FF2B5EF4-FFF2-40B4-BE49-F238E27FC236}">
                <a16:creationId xmlns:a16="http://schemas.microsoft.com/office/drawing/2014/main" id="{A6E4DCD6-B250-4C5C-85FD-A3EA06BC33A5}"/>
              </a:ext>
            </a:extLst>
          </p:cNvPr>
          <p:cNvSpPr txBox="1"/>
          <p:nvPr/>
        </p:nvSpPr>
        <p:spPr>
          <a:xfrm>
            <a:off x="7410540" y="4971247"/>
            <a:ext cx="4819018" cy="1615827"/>
          </a:xfrm>
          <a:prstGeom prst="rect">
            <a:avLst/>
          </a:prstGeom>
          <a:noFill/>
        </p:spPr>
        <p:txBody>
          <a:bodyPr wrap="square" rtlCol="0">
            <a:spAutoFit/>
          </a:bodyPr>
          <a:lstStyle/>
          <a:p>
            <a:r>
              <a:rPr lang="en-US" altLang="ko-KR" sz="900" dirty="0">
                <a:latin typeface="나눔고딕코딩" panose="020D0009000000000000" pitchFamily="49" charset="-127"/>
                <a:ea typeface="나눔고딕코딩" panose="020D0009000000000000" pitchFamily="49" charset="-127"/>
              </a:rPr>
              <a:t>    // Used only in the case of a </a:t>
            </a:r>
            <a:r>
              <a:rPr lang="en-US" altLang="ko-KR" sz="900" dirty="0" err="1">
                <a:latin typeface="나눔고딕코딩" panose="020D0009000000000000" pitchFamily="49" charset="-127"/>
                <a:ea typeface="나눔고딕코딩" panose="020D0009000000000000" pitchFamily="49" charset="-127"/>
              </a:rPr>
              <a:t>newCurator</a:t>
            </a:r>
            <a:r>
              <a:rPr lang="en-US" altLang="ko-KR" sz="900" dirty="0">
                <a:latin typeface="나눔고딕코딩" panose="020D0009000000000000" pitchFamily="49" charset="-127"/>
                <a:ea typeface="나눔고딕코딩" panose="020D0009000000000000" pitchFamily="49" charset="-127"/>
              </a:rPr>
              <a:t> proposal.</a:t>
            </a:r>
          </a:p>
          <a:p>
            <a:r>
              <a:rPr lang="en-US" altLang="ko-KR" sz="900" dirty="0">
                <a:solidFill>
                  <a:srgbClr val="FFFF00"/>
                </a:solidFill>
                <a:latin typeface="나눔고딕코딩" panose="020D0009000000000000" pitchFamily="49" charset="-127"/>
                <a:ea typeface="나눔고딕코딩" panose="020D0009000000000000" pitchFamily="49" charset="-127"/>
              </a:rPr>
              <a:t>    struct </a:t>
            </a:r>
            <a:r>
              <a:rPr lang="en-US" altLang="ko-KR" sz="900" dirty="0" err="1">
                <a:solidFill>
                  <a:srgbClr val="FFFF00"/>
                </a:solidFill>
                <a:latin typeface="나눔고딕코딩" panose="020D0009000000000000" pitchFamily="49" charset="-127"/>
                <a:ea typeface="나눔고딕코딩" panose="020D0009000000000000" pitchFamily="49" charset="-127"/>
              </a:rPr>
              <a:t>SplitData</a:t>
            </a:r>
            <a:r>
              <a:rPr lang="en-US" altLang="ko-KR" sz="900" dirty="0">
                <a:solidFill>
                  <a:srgbClr val="FFFF00"/>
                </a:solidFill>
                <a:latin typeface="나눔고딕코딩" panose="020D0009000000000000" pitchFamily="49" charset="-127"/>
                <a:ea typeface="나눔고딕코딩" panose="020D0009000000000000" pitchFamily="49" charset="-127"/>
              </a:rPr>
              <a:t> {</a:t>
            </a:r>
          </a:p>
          <a:p>
            <a:r>
              <a:rPr lang="en-US" altLang="ko-KR" sz="900" dirty="0">
                <a:solidFill>
                  <a:srgbClr val="CCFFCC"/>
                </a:solidFill>
                <a:latin typeface="나눔고딕코딩" panose="020D0009000000000000" pitchFamily="49" charset="-127"/>
                <a:ea typeface="나눔고딕코딩" panose="020D0009000000000000" pitchFamily="49" charset="-127"/>
              </a:rPr>
              <a:t>        // The balance of the current DAO minus the deposit at the time of split</a:t>
            </a:r>
          </a:p>
          <a:p>
            <a:r>
              <a:rPr lang="en-US" altLang="ko-KR" sz="900" dirty="0">
                <a:solidFill>
                  <a:srgbClr val="CCFFCC"/>
                </a:solidFill>
                <a:latin typeface="나눔고딕코딩" panose="020D0009000000000000" pitchFamily="49" charset="-127"/>
                <a:ea typeface="나눔고딕코딩" panose="020D0009000000000000" pitchFamily="49" charset="-127"/>
              </a:rPr>
              <a:t>        </a:t>
            </a:r>
            <a:r>
              <a:rPr lang="en-US" altLang="ko-KR" sz="900" dirty="0" err="1">
                <a:solidFill>
                  <a:srgbClr val="CCFFCC"/>
                </a:solidFill>
                <a:latin typeface="나눔고딕코딩" panose="020D0009000000000000" pitchFamily="49" charset="-127"/>
                <a:ea typeface="나눔고딕코딩" panose="020D0009000000000000" pitchFamily="49" charset="-127"/>
              </a:rPr>
              <a:t>uint</a:t>
            </a:r>
            <a:r>
              <a:rPr lang="en-US" altLang="ko-KR" sz="900" dirty="0">
                <a:solidFill>
                  <a:srgbClr val="CCFFCC"/>
                </a:solidFill>
                <a:latin typeface="나눔고딕코딩" panose="020D0009000000000000" pitchFamily="49" charset="-127"/>
                <a:ea typeface="나눔고딕코딩" panose="020D0009000000000000" pitchFamily="49" charset="-127"/>
              </a:rPr>
              <a:t> </a:t>
            </a:r>
            <a:r>
              <a:rPr lang="en-US" altLang="ko-KR" sz="900" dirty="0" err="1">
                <a:solidFill>
                  <a:srgbClr val="CCFFCC"/>
                </a:solidFill>
                <a:latin typeface="나눔고딕코딩" panose="020D0009000000000000" pitchFamily="49" charset="-127"/>
                <a:ea typeface="나눔고딕코딩" panose="020D0009000000000000" pitchFamily="49" charset="-127"/>
              </a:rPr>
              <a:t>splitBalance</a:t>
            </a:r>
            <a:r>
              <a:rPr lang="en-US" altLang="ko-KR" sz="900" dirty="0">
                <a:solidFill>
                  <a:srgbClr val="CCFFCC"/>
                </a:solidFill>
                <a:latin typeface="나눔고딕코딩" panose="020D0009000000000000" pitchFamily="49" charset="-127"/>
                <a:ea typeface="나눔고딕코딩" panose="020D0009000000000000" pitchFamily="49" charset="-127"/>
              </a:rPr>
              <a:t>;</a:t>
            </a:r>
          </a:p>
          <a:p>
            <a:r>
              <a:rPr lang="en-US" altLang="ko-KR" sz="900" dirty="0">
                <a:solidFill>
                  <a:srgbClr val="FF99FF"/>
                </a:solidFill>
                <a:latin typeface="나눔고딕코딩" panose="020D0009000000000000" pitchFamily="49" charset="-127"/>
                <a:ea typeface="나눔고딕코딩" panose="020D0009000000000000" pitchFamily="49" charset="-127"/>
              </a:rPr>
              <a:t>        // The total amount of DAO Tokens in existence at the time of split.</a:t>
            </a:r>
          </a:p>
          <a:p>
            <a:r>
              <a:rPr lang="en-US" altLang="ko-KR" sz="900" dirty="0">
                <a:solidFill>
                  <a:srgbClr val="FF99FF"/>
                </a:solidFill>
                <a:latin typeface="나눔고딕코딩" panose="020D0009000000000000" pitchFamily="49" charset="-127"/>
                <a:ea typeface="나눔고딕코딩" panose="020D0009000000000000" pitchFamily="49" charset="-127"/>
              </a:rPr>
              <a:t>        </a:t>
            </a:r>
            <a:r>
              <a:rPr lang="en-US" altLang="ko-KR" sz="900" dirty="0" err="1">
                <a:solidFill>
                  <a:srgbClr val="FF99FF"/>
                </a:solidFill>
                <a:latin typeface="나눔고딕코딩" panose="020D0009000000000000" pitchFamily="49" charset="-127"/>
                <a:ea typeface="나눔고딕코딩" panose="020D0009000000000000" pitchFamily="49" charset="-127"/>
              </a:rPr>
              <a:t>uint</a:t>
            </a:r>
            <a:r>
              <a:rPr lang="en-US" altLang="ko-KR" sz="900" dirty="0">
                <a:solidFill>
                  <a:srgbClr val="FF99FF"/>
                </a:solidFill>
                <a:latin typeface="나눔고딕코딩" panose="020D0009000000000000" pitchFamily="49" charset="-127"/>
                <a:ea typeface="나눔고딕코딩" panose="020D0009000000000000" pitchFamily="49" charset="-127"/>
              </a:rPr>
              <a:t> </a:t>
            </a:r>
            <a:r>
              <a:rPr lang="en-US" altLang="ko-KR" sz="900" dirty="0" err="1">
                <a:solidFill>
                  <a:srgbClr val="FF99FF"/>
                </a:solidFill>
                <a:latin typeface="나눔고딕코딩" panose="020D0009000000000000" pitchFamily="49" charset="-127"/>
                <a:ea typeface="나눔고딕코딩" panose="020D0009000000000000" pitchFamily="49" charset="-127"/>
              </a:rPr>
              <a:t>totalSupply</a:t>
            </a:r>
            <a:r>
              <a:rPr lang="en-US" altLang="ko-KR" sz="900" dirty="0">
                <a:solidFill>
                  <a:srgbClr val="FF99FF"/>
                </a:solidFill>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Amount of Reward Tokens owned by the DAO at the time of split.</a:t>
            </a:r>
          </a:p>
          <a:p>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uint</a:t>
            </a:r>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rewardToken</a:t>
            </a:r>
            <a:r>
              <a:rPr lang="en-US" altLang="ko-KR" sz="900" dirty="0">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The new DAO contract created at the time of split.</a:t>
            </a:r>
          </a:p>
          <a:p>
            <a:r>
              <a:rPr lang="en-US" altLang="ko-KR" sz="900" dirty="0">
                <a:latin typeface="나눔고딕코딩" panose="020D0009000000000000" pitchFamily="49" charset="-127"/>
                <a:ea typeface="나눔고딕코딩" panose="020D0009000000000000" pitchFamily="49" charset="-127"/>
              </a:rPr>
              <a:t>        DAO </a:t>
            </a:r>
            <a:r>
              <a:rPr lang="en-US" altLang="ko-KR" sz="900" dirty="0" err="1">
                <a:latin typeface="나눔고딕코딩" panose="020D0009000000000000" pitchFamily="49" charset="-127"/>
                <a:ea typeface="나눔고딕코딩" panose="020D0009000000000000" pitchFamily="49" charset="-127"/>
              </a:rPr>
              <a:t>newDAO</a:t>
            </a:r>
            <a:r>
              <a:rPr lang="en-US" altLang="ko-KR" sz="900" dirty="0">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a:t>
            </a:r>
            <a:endParaRPr lang="ko-KR" altLang="en-US" sz="900" dirty="0">
              <a:latin typeface="나눔고딕코딩" panose="020D0009000000000000" pitchFamily="49" charset="-127"/>
              <a:ea typeface="나눔고딕코딩" panose="020D0009000000000000" pitchFamily="49" charset="-127"/>
            </a:endParaRPr>
          </a:p>
        </p:txBody>
      </p:sp>
    </p:spTree>
    <p:extLst>
      <p:ext uri="{BB962C8B-B14F-4D97-AF65-F5344CB8AC3E}">
        <p14:creationId xmlns:p14="http://schemas.microsoft.com/office/powerpoint/2010/main" val="2901606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6C4019-EF93-4916-9ABD-AC261B93C168}"/>
              </a:ext>
            </a:extLst>
          </p:cNvPr>
          <p:cNvSpPr txBox="1"/>
          <p:nvPr/>
        </p:nvSpPr>
        <p:spPr>
          <a:xfrm>
            <a:off x="710717" y="1994276"/>
            <a:ext cx="9022659" cy="2123658"/>
          </a:xfrm>
          <a:prstGeom prst="rect">
            <a:avLst/>
          </a:prstGeom>
          <a:noFill/>
        </p:spPr>
        <p:txBody>
          <a:bodyPr wrap="square" rtlCol="0">
            <a:spAutoFit/>
          </a:bodyPr>
          <a:lstStyle/>
          <a:p>
            <a:r>
              <a:rPr lang="en-US" altLang="ko-KR" sz="1200" dirty="0">
                <a:latin typeface="나눔고딕코딩" panose="020D0009000000000000" pitchFamily="49" charset="-127"/>
                <a:ea typeface="나눔고딕코딩" panose="020D0009000000000000" pitchFamily="49" charset="-127"/>
              </a:rPr>
              <a:t>function </a:t>
            </a:r>
            <a:r>
              <a:rPr lang="en-US" altLang="ko-KR" sz="1200" dirty="0" err="1">
                <a:latin typeface="나눔고딕코딩" panose="020D0009000000000000" pitchFamily="49" charset="-127"/>
                <a:ea typeface="나눔고딕코딩" panose="020D0009000000000000" pitchFamily="49" charset="-127"/>
              </a:rPr>
              <a:t>withdrawRewardFor</a:t>
            </a:r>
            <a:r>
              <a:rPr lang="en-US" altLang="ko-KR" sz="1200" dirty="0">
                <a:latin typeface="나눔고딕코딩" panose="020D0009000000000000" pitchFamily="49" charset="-127"/>
                <a:ea typeface="나눔고딕코딩" panose="020D0009000000000000" pitchFamily="49" charset="-127"/>
              </a:rPr>
              <a:t>(address _account) </a:t>
            </a:r>
            <a:r>
              <a:rPr lang="en-US" altLang="ko-KR" sz="1200" dirty="0" err="1">
                <a:latin typeface="나눔고딕코딩" panose="020D0009000000000000" pitchFamily="49" charset="-127"/>
                <a:ea typeface="나눔고딕코딩" panose="020D0009000000000000" pitchFamily="49" charset="-127"/>
              </a:rPr>
              <a:t>noEther</a:t>
            </a:r>
            <a:r>
              <a:rPr lang="en-US" altLang="ko-KR" sz="1200" dirty="0">
                <a:latin typeface="나눔고딕코딩" panose="020D0009000000000000" pitchFamily="49" charset="-127"/>
                <a:ea typeface="나눔고딕코딩" panose="020D0009000000000000" pitchFamily="49" charset="-127"/>
              </a:rPr>
              <a:t> internal returns (bool _success) {</a:t>
            </a:r>
          </a:p>
          <a:p>
            <a:r>
              <a:rPr lang="en-US" altLang="ko-KR" sz="1200" dirty="0">
                <a:latin typeface="나눔고딕코딩" panose="020D0009000000000000" pitchFamily="49" charset="-127"/>
                <a:ea typeface="나눔고딕코딩" panose="020D0009000000000000" pitchFamily="49" charset="-127"/>
              </a:rPr>
              <a:t>  if ((</a:t>
            </a:r>
            <a:r>
              <a:rPr lang="en-US" altLang="ko-KR" sz="1200" dirty="0" err="1">
                <a:latin typeface="나눔고딕코딩" panose="020D0009000000000000" pitchFamily="49" charset="-127"/>
                <a:ea typeface="나눔고딕코딩" panose="020D0009000000000000" pitchFamily="49" charset="-127"/>
              </a:rPr>
              <a:t>balanceOf</a:t>
            </a:r>
            <a:r>
              <a:rPr lang="en-US" altLang="ko-KR" sz="1200" dirty="0">
                <a:latin typeface="나눔고딕코딩" panose="020D0009000000000000" pitchFamily="49" charset="-127"/>
                <a:ea typeface="나눔고딕코딩" panose="020D0009000000000000" pitchFamily="49" charset="-127"/>
              </a:rPr>
              <a:t>(_account) * </a:t>
            </a:r>
            <a:r>
              <a:rPr lang="en-US" altLang="ko-KR" sz="1200" dirty="0" err="1">
                <a:latin typeface="나눔고딕코딩" panose="020D0009000000000000" pitchFamily="49" charset="-127"/>
                <a:ea typeface="나눔고딕코딩" panose="020D0009000000000000" pitchFamily="49" charset="-127"/>
              </a:rPr>
              <a:t>rewardAccount.accumulatedInput</a:t>
            </a:r>
            <a:r>
              <a:rPr lang="en-US" altLang="ko-KR" sz="1200" dirty="0">
                <a:latin typeface="나눔고딕코딩" panose="020D0009000000000000" pitchFamily="49" charset="-127"/>
                <a:ea typeface="나눔고딕코딩" panose="020D0009000000000000" pitchFamily="49" charset="-127"/>
              </a:rPr>
              <a:t>()) / </a:t>
            </a:r>
            <a:r>
              <a:rPr lang="en-US" altLang="ko-KR" sz="1200" dirty="0" err="1">
                <a:latin typeface="나눔고딕코딩" panose="020D0009000000000000" pitchFamily="49" charset="-127"/>
                <a:ea typeface="나눔고딕코딩" panose="020D0009000000000000" pitchFamily="49" charset="-127"/>
              </a:rPr>
              <a:t>totalSupply</a:t>
            </a:r>
            <a:r>
              <a:rPr lang="en-US" altLang="ko-KR" sz="1200" dirty="0">
                <a:latin typeface="나눔고딕코딩" panose="020D0009000000000000" pitchFamily="49" charset="-127"/>
                <a:ea typeface="나눔고딕코딩" panose="020D0009000000000000" pitchFamily="49" charset="-127"/>
              </a:rPr>
              <a:t> &lt; </a:t>
            </a:r>
            <a:r>
              <a:rPr lang="en-US" altLang="ko-KR" sz="1200" dirty="0" err="1">
                <a:latin typeface="나눔고딕코딩" panose="020D0009000000000000" pitchFamily="49" charset="-127"/>
                <a:ea typeface="나눔고딕코딩" panose="020D0009000000000000" pitchFamily="49" charset="-127"/>
              </a:rPr>
              <a:t>paidOut</a:t>
            </a:r>
            <a:r>
              <a:rPr lang="en-US" altLang="ko-KR" sz="1200" dirty="0">
                <a:latin typeface="나눔고딕코딩" panose="020D0009000000000000" pitchFamily="49" charset="-127"/>
                <a:ea typeface="나눔고딕코딩" panose="020D0009000000000000" pitchFamily="49" charset="-127"/>
              </a:rPr>
              <a:t>[_account])</a:t>
            </a:r>
          </a:p>
          <a:p>
            <a:r>
              <a:rPr lang="en-US" altLang="ko-KR" sz="1200" dirty="0">
                <a:latin typeface="나눔고딕코딩" panose="020D0009000000000000" pitchFamily="49" charset="-127"/>
                <a:ea typeface="나눔고딕코딩" panose="020D0009000000000000" pitchFamily="49" charset="-127"/>
              </a:rPr>
              <a:t>    throw;</a:t>
            </a:r>
          </a:p>
          <a:p>
            <a:endParaRPr lang="en-US" altLang="ko-KR" sz="1200" dirty="0">
              <a:latin typeface="나눔고딕코딩" panose="020D0009000000000000" pitchFamily="49" charset="-127"/>
              <a:ea typeface="나눔고딕코딩" panose="020D0009000000000000" pitchFamily="49" charset="-127"/>
            </a:endParaRP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uint</a:t>
            </a:r>
            <a:r>
              <a:rPr lang="en-US" altLang="ko-KR" sz="1200" dirty="0">
                <a:latin typeface="나눔고딕코딩" panose="020D0009000000000000" pitchFamily="49" charset="-127"/>
                <a:ea typeface="나눔고딕코딩" panose="020D0009000000000000" pitchFamily="49" charset="-127"/>
              </a:rPr>
              <a:t> reward =</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balanceOf</a:t>
            </a:r>
            <a:r>
              <a:rPr lang="en-US" altLang="ko-KR" sz="1200" dirty="0">
                <a:latin typeface="나눔고딕코딩" panose="020D0009000000000000" pitchFamily="49" charset="-127"/>
                <a:ea typeface="나눔고딕코딩" panose="020D0009000000000000" pitchFamily="49" charset="-127"/>
              </a:rPr>
              <a:t>(_account) * </a:t>
            </a:r>
            <a:r>
              <a:rPr lang="en-US" altLang="ko-KR" sz="1200" dirty="0" err="1">
                <a:latin typeface="나눔고딕코딩" panose="020D0009000000000000" pitchFamily="49" charset="-127"/>
                <a:ea typeface="나눔고딕코딩" panose="020D0009000000000000" pitchFamily="49" charset="-127"/>
              </a:rPr>
              <a:t>rewardAccount.accumulatedInput</a:t>
            </a:r>
            <a:r>
              <a:rPr lang="en-US" altLang="ko-KR" sz="1200" dirty="0">
                <a:latin typeface="나눔고딕코딩" panose="020D0009000000000000" pitchFamily="49" charset="-127"/>
                <a:ea typeface="나눔고딕코딩" panose="020D0009000000000000" pitchFamily="49" charset="-127"/>
              </a:rPr>
              <a:t>()) / </a:t>
            </a:r>
            <a:r>
              <a:rPr lang="en-US" altLang="ko-KR" sz="1200" dirty="0" err="1">
                <a:latin typeface="나눔고딕코딩" panose="020D0009000000000000" pitchFamily="49" charset="-127"/>
                <a:ea typeface="나눔고딕코딩" panose="020D0009000000000000" pitchFamily="49" charset="-127"/>
              </a:rPr>
              <a:t>totalSupply</a:t>
            </a:r>
            <a:r>
              <a:rPr lang="en-US" altLang="ko-KR" sz="1200" dirty="0">
                <a:latin typeface="나눔고딕코딩" panose="020D0009000000000000" pitchFamily="49" charset="-127"/>
                <a:ea typeface="나눔고딕코딩" panose="020D0009000000000000" pitchFamily="49" charset="-127"/>
              </a:rPr>
              <a:t> - </a:t>
            </a:r>
            <a:r>
              <a:rPr lang="en-US" altLang="ko-KR" sz="1200" dirty="0" err="1">
                <a:latin typeface="나눔고딕코딩" panose="020D0009000000000000" pitchFamily="49" charset="-127"/>
                <a:ea typeface="나눔고딕코딩" panose="020D0009000000000000" pitchFamily="49" charset="-127"/>
              </a:rPr>
              <a:t>paidOut</a:t>
            </a:r>
            <a:r>
              <a:rPr lang="en-US" altLang="ko-KR" sz="1200" dirty="0">
                <a:latin typeface="나눔고딕코딩" panose="020D0009000000000000" pitchFamily="49" charset="-127"/>
                <a:ea typeface="나눔고딕코딩" panose="020D0009000000000000" pitchFamily="49" charset="-127"/>
              </a:rPr>
              <a:t>[_account];</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a:solidFill>
                  <a:srgbClr val="FFFF00"/>
                </a:solidFill>
                <a:latin typeface="나눔고딕코딩" panose="020D0009000000000000" pitchFamily="49" charset="-127"/>
                <a:ea typeface="나눔고딕코딩" panose="020D0009000000000000" pitchFamily="49" charset="-127"/>
              </a:rPr>
              <a:t>if (!</a:t>
            </a:r>
            <a:r>
              <a:rPr lang="en-US" altLang="ko-KR" sz="1200" dirty="0" err="1">
                <a:solidFill>
                  <a:srgbClr val="FFFF00"/>
                </a:solidFill>
                <a:latin typeface="나눔고딕코딩" panose="020D0009000000000000" pitchFamily="49" charset="-127"/>
                <a:ea typeface="나눔고딕코딩" panose="020D0009000000000000" pitchFamily="49" charset="-127"/>
              </a:rPr>
              <a:t>rewardAccount.payOut</a:t>
            </a:r>
            <a:r>
              <a:rPr lang="en-US" altLang="ko-KR" sz="1200" dirty="0">
                <a:solidFill>
                  <a:srgbClr val="FFFF00"/>
                </a:solidFill>
                <a:latin typeface="나눔고딕코딩" panose="020D0009000000000000" pitchFamily="49" charset="-127"/>
                <a:ea typeface="나눔고딕코딩" panose="020D0009000000000000" pitchFamily="49" charset="-127"/>
              </a:rPr>
              <a:t>(_account, reward)) // XXXXX vulnerable</a:t>
            </a:r>
          </a:p>
          <a:p>
            <a:r>
              <a:rPr lang="en-US" altLang="ko-KR" sz="1200" dirty="0">
                <a:latin typeface="나눔고딕코딩" panose="020D0009000000000000" pitchFamily="49" charset="-127"/>
                <a:ea typeface="나눔고딕코딩" panose="020D0009000000000000" pitchFamily="49" charset="-127"/>
              </a:rPr>
              <a:t>    throw;</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paidOut</a:t>
            </a:r>
            <a:r>
              <a:rPr lang="en-US" altLang="ko-KR" sz="1200" dirty="0">
                <a:latin typeface="나눔고딕코딩" panose="020D0009000000000000" pitchFamily="49" charset="-127"/>
                <a:ea typeface="나눔고딕코딩" panose="020D0009000000000000" pitchFamily="49" charset="-127"/>
              </a:rPr>
              <a:t>[_account] += reward;</a:t>
            </a:r>
          </a:p>
          <a:p>
            <a:r>
              <a:rPr lang="en-US" altLang="ko-KR" sz="1200" dirty="0">
                <a:latin typeface="나눔고딕코딩" panose="020D0009000000000000" pitchFamily="49" charset="-127"/>
                <a:ea typeface="나눔고딕코딩" panose="020D0009000000000000" pitchFamily="49" charset="-127"/>
              </a:rPr>
              <a:t>  return true;</a:t>
            </a:r>
          </a:p>
          <a:p>
            <a:r>
              <a:rPr lang="en-US" altLang="ko-KR" sz="1200" dirty="0">
                <a:latin typeface="나눔고딕코딩" panose="020D0009000000000000" pitchFamily="49" charset="-127"/>
                <a:ea typeface="나눔고딕코딩" panose="020D0009000000000000" pitchFamily="49" charset="-127"/>
              </a:rPr>
              <a:t>}</a:t>
            </a:r>
            <a:endParaRPr lang="ko-KR" altLang="en-US" sz="1200" dirty="0">
              <a:latin typeface="나눔고딕코딩" panose="020D0009000000000000" pitchFamily="49" charset="-127"/>
              <a:ea typeface="나눔고딕코딩" panose="020D0009000000000000" pitchFamily="49" charset="-127"/>
            </a:endParaRPr>
          </a:p>
        </p:txBody>
      </p:sp>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Re-</a:t>
            </a:r>
            <a:r>
              <a:rPr lang="en-US" altLang="ko-KR" dirty="0" err="1"/>
              <a:t>Entrancy</a:t>
            </a:r>
            <a:endParaRPr lang="ko-KR" altLang="en-US" dirty="0"/>
          </a:p>
        </p:txBody>
      </p:sp>
      <p:sp>
        <p:nvSpPr>
          <p:cNvPr id="8" name="TextBox 7">
            <a:extLst>
              <a:ext uri="{FF2B5EF4-FFF2-40B4-BE49-F238E27FC236}">
                <a16:creationId xmlns:a16="http://schemas.microsoft.com/office/drawing/2014/main" id="{9BB8390D-F769-4B8F-AE8F-46B031810169}"/>
              </a:ext>
            </a:extLst>
          </p:cNvPr>
          <p:cNvSpPr txBox="1"/>
          <p:nvPr/>
        </p:nvSpPr>
        <p:spPr>
          <a:xfrm>
            <a:off x="710717" y="4403785"/>
            <a:ext cx="9022659" cy="1754326"/>
          </a:xfrm>
          <a:prstGeom prst="rect">
            <a:avLst/>
          </a:prstGeom>
          <a:noFill/>
        </p:spPr>
        <p:txBody>
          <a:bodyPr wrap="square" rtlCol="0">
            <a:spAutoFit/>
          </a:bodyPr>
          <a:lstStyle/>
          <a:p>
            <a:r>
              <a:rPr lang="en-US" altLang="ko-KR" sz="1200" dirty="0">
                <a:latin typeface="나눔고딕코딩" panose="020D0009000000000000" pitchFamily="49" charset="-127"/>
                <a:ea typeface="나눔고딕코딩" panose="020D0009000000000000" pitchFamily="49" charset="-127"/>
              </a:rPr>
              <a:t>function </a:t>
            </a:r>
            <a:r>
              <a:rPr lang="en-US" altLang="ko-KR" sz="1200" dirty="0" err="1">
                <a:latin typeface="나눔고딕코딩" panose="020D0009000000000000" pitchFamily="49" charset="-127"/>
                <a:ea typeface="나눔고딕코딩" panose="020D0009000000000000" pitchFamily="49" charset="-127"/>
              </a:rPr>
              <a:t>payOut</a:t>
            </a:r>
            <a:r>
              <a:rPr lang="en-US" altLang="ko-KR" sz="1200" dirty="0">
                <a:latin typeface="나눔고딕코딩" panose="020D0009000000000000" pitchFamily="49" charset="-127"/>
                <a:ea typeface="나눔고딕코딩" panose="020D0009000000000000" pitchFamily="49" charset="-127"/>
              </a:rPr>
              <a:t>(address _recipient, </a:t>
            </a:r>
            <a:r>
              <a:rPr lang="en-US" altLang="ko-KR" sz="1200" dirty="0" err="1">
                <a:latin typeface="나눔고딕코딩" panose="020D0009000000000000" pitchFamily="49" charset="-127"/>
                <a:ea typeface="나눔고딕코딩" panose="020D0009000000000000" pitchFamily="49" charset="-127"/>
              </a:rPr>
              <a:t>uint</a:t>
            </a:r>
            <a:r>
              <a:rPr lang="en-US" altLang="ko-KR" sz="1200" dirty="0">
                <a:latin typeface="나눔고딕코딩" panose="020D0009000000000000" pitchFamily="49" charset="-127"/>
                <a:ea typeface="나눔고딕코딩" panose="020D0009000000000000" pitchFamily="49" charset="-127"/>
              </a:rPr>
              <a:t> _amount) returns (bool) {</a:t>
            </a:r>
          </a:p>
          <a:p>
            <a:r>
              <a:rPr lang="en-US" altLang="ko-KR" sz="1200" dirty="0">
                <a:latin typeface="나눔고딕코딩" panose="020D0009000000000000" pitchFamily="49" charset="-127"/>
                <a:ea typeface="나눔고딕코딩" panose="020D0009000000000000" pitchFamily="49" charset="-127"/>
              </a:rPr>
              <a:t>  if (</a:t>
            </a:r>
            <a:r>
              <a:rPr lang="en-US" altLang="ko-KR" sz="1200" dirty="0" err="1">
                <a:latin typeface="나눔고딕코딩" panose="020D0009000000000000" pitchFamily="49" charset="-127"/>
                <a:ea typeface="나눔고딕코딩" panose="020D0009000000000000" pitchFamily="49" charset="-127"/>
              </a:rPr>
              <a:t>msg.sender</a:t>
            </a:r>
            <a:r>
              <a:rPr lang="en-US" altLang="ko-KR" sz="1200" dirty="0">
                <a:latin typeface="나눔고딕코딩" panose="020D0009000000000000" pitchFamily="49" charset="-127"/>
                <a:ea typeface="나눔고딕코딩" panose="020D0009000000000000" pitchFamily="49" charset="-127"/>
              </a:rPr>
              <a:t> != owner || </a:t>
            </a:r>
            <a:r>
              <a:rPr lang="en-US" altLang="ko-KR" sz="1200" dirty="0" err="1">
                <a:latin typeface="나눔고딕코딩" panose="020D0009000000000000" pitchFamily="49" charset="-127"/>
                <a:ea typeface="나눔고딕코딩" panose="020D0009000000000000" pitchFamily="49" charset="-127"/>
              </a:rPr>
              <a:t>msg.value</a:t>
            </a:r>
            <a:r>
              <a:rPr lang="en-US" altLang="ko-KR" sz="1200" dirty="0">
                <a:latin typeface="나눔고딕코딩" panose="020D0009000000000000" pitchFamily="49" charset="-127"/>
                <a:ea typeface="나눔고딕코딩" panose="020D0009000000000000" pitchFamily="49" charset="-127"/>
              </a:rPr>
              <a:t> &gt; 0 || (</a:t>
            </a:r>
            <a:r>
              <a:rPr lang="en-US" altLang="ko-KR" sz="1200" dirty="0" err="1">
                <a:latin typeface="나눔고딕코딩" panose="020D0009000000000000" pitchFamily="49" charset="-127"/>
                <a:ea typeface="나눔고딕코딩" panose="020D0009000000000000" pitchFamily="49" charset="-127"/>
              </a:rPr>
              <a:t>payOwnerOnly</a:t>
            </a:r>
            <a:r>
              <a:rPr lang="en-US" altLang="ko-KR" sz="1200" dirty="0">
                <a:latin typeface="나눔고딕코딩" panose="020D0009000000000000" pitchFamily="49" charset="-127"/>
                <a:ea typeface="나눔고딕코딩" panose="020D0009000000000000" pitchFamily="49" charset="-127"/>
              </a:rPr>
              <a:t> &amp;&amp; _recipient != owner))</a:t>
            </a:r>
          </a:p>
          <a:p>
            <a:r>
              <a:rPr lang="en-US" altLang="ko-KR" sz="1200" dirty="0">
                <a:latin typeface="나눔고딕코딩" panose="020D0009000000000000" pitchFamily="49" charset="-127"/>
                <a:ea typeface="나눔고딕코딩" panose="020D0009000000000000" pitchFamily="49" charset="-127"/>
              </a:rPr>
              <a:t>      throw;</a:t>
            </a:r>
          </a:p>
          <a:p>
            <a:r>
              <a:rPr lang="en-US" altLang="ko-KR" sz="1200" dirty="0">
                <a:latin typeface="나눔고딕코딩" panose="020D0009000000000000" pitchFamily="49" charset="-127"/>
                <a:ea typeface="나눔고딕코딩" panose="020D0009000000000000" pitchFamily="49" charset="-127"/>
              </a:rPr>
              <a:t>  i</a:t>
            </a:r>
            <a:r>
              <a:rPr lang="en-US" altLang="ko-KR" sz="1200" dirty="0">
                <a:solidFill>
                  <a:srgbClr val="FFFF00"/>
                </a:solidFill>
                <a:latin typeface="나눔고딕코딩" panose="020D0009000000000000" pitchFamily="49" charset="-127"/>
                <a:ea typeface="나눔고딕코딩" panose="020D0009000000000000" pitchFamily="49" charset="-127"/>
              </a:rPr>
              <a:t>f (_</a:t>
            </a:r>
            <a:r>
              <a:rPr lang="en-US" altLang="ko-KR" sz="1200" dirty="0" err="1">
                <a:solidFill>
                  <a:srgbClr val="FFFF00"/>
                </a:solidFill>
                <a:latin typeface="나눔고딕코딩" panose="020D0009000000000000" pitchFamily="49" charset="-127"/>
                <a:ea typeface="나눔고딕코딩" panose="020D0009000000000000" pitchFamily="49" charset="-127"/>
              </a:rPr>
              <a:t>recipient.call.value</a:t>
            </a:r>
            <a:r>
              <a:rPr lang="en-US" altLang="ko-KR" sz="1200" dirty="0">
                <a:solidFill>
                  <a:srgbClr val="FFFF00"/>
                </a:solidFill>
                <a:latin typeface="나눔고딕코딩" panose="020D0009000000000000" pitchFamily="49" charset="-127"/>
                <a:ea typeface="나눔고딕코딩" panose="020D0009000000000000" pitchFamily="49" charset="-127"/>
              </a:rPr>
              <a:t>(_amount)()) { // XXXXX vulnerable</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PayOut</a:t>
            </a:r>
            <a:r>
              <a:rPr lang="en-US" altLang="ko-KR" sz="1200" dirty="0">
                <a:latin typeface="나눔고딕코딩" panose="020D0009000000000000" pitchFamily="49" charset="-127"/>
                <a:ea typeface="나눔고딕코딩" panose="020D0009000000000000" pitchFamily="49" charset="-127"/>
              </a:rPr>
              <a:t>(_recipient, _amount);</a:t>
            </a:r>
          </a:p>
          <a:p>
            <a:r>
              <a:rPr lang="en-US" altLang="ko-KR" sz="1200" dirty="0">
                <a:latin typeface="나눔고딕코딩" panose="020D0009000000000000" pitchFamily="49" charset="-127"/>
                <a:ea typeface="나눔고딕코딩" panose="020D0009000000000000" pitchFamily="49" charset="-127"/>
              </a:rPr>
              <a:t>      return true;</a:t>
            </a:r>
          </a:p>
          <a:p>
            <a:r>
              <a:rPr lang="en-US" altLang="ko-KR" sz="1200" dirty="0">
                <a:latin typeface="나눔고딕코딩" panose="020D0009000000000000" pitchFamily="49" charset="-127"/>
                <a:ea typeface="나눔고딕코딩" panose="020D0009000000000000" pitchFamily="49" charset="-127"/>
              </a:rPr>
              <a:t>  } else {</a:t>
            </a:r>
          </a:p>
          <a:p>
            <a:r>
              <a:rPr lang="en-US" altLang="ko-KR" sz="1200" dirty="0">
                <a:latin typeface="나눔고딕코딩" panose="020D0009000000000000" pitchFamily="49" charset="-127"/>
                <a:ea typeface="나눔고딕코딩" panose="020D0009000000000000" pitchFamily="49" charset="-127"/>
              </a:rPr>
              <a:t>      return false;</a:t>
            </a:r>
          </a:p>
          <a:p>
            <a:r>
              <a:rPr lang="en-US" altLang="ko-KR" sz="1200" dirty="0">
                <a:latin typeface="나눔고딕코딩" panose="020D0009000000000000" pitchFamily="49" charset="-127"/>
                <a:ea typeface="나눔고딕코딩" panose="020D0009000000000000" pitchFamily="49" charset="-127"/>
              </a:rPr>
              <a:t>}</a:t>
            </a:r>
            <a:endParaRPr lang="ko-KR" altLang="en-US" sz="1200" dirty="0">
              <a:latin typeface="나눔고딕코딩" panose="020D0009000000000000" pitchFamily="49" charset="-127"/>
              <a:ea typeface="나눔고딕코딩" panose="020D0009000000000000" pitchFamily="49" charset="-127"/>
            </a:endParaRPr>
          </a:p>
        </p:txBody>
      </p:sp>
    </p:spTree>
    <p:extLst>
      <p:ext uri="{BB962C8B-B14F-4D97-AF65-F5344CB8AC3E}">
        <p14:creationId xmlns:p14="http://schemas.microsoft.com/office/powerpoint/2010/main" val="2739913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D81A7-18AC-4A6C-8310-222238AFD6DE}"/>
              </a:ext>
            </a:extLst>
          </p:cNvPr>
          <p:cNvSpPr>
            <a:spLocks noGrp="1"/>
          </p:cNvSpPr>
          <p:nvPr>
            <p:ph type="title"/>
          </p:nvPr>
        </p:nvSpPr>
        <p:spPr>
          <a:xfrm>
            <a:off x="913795" y="185393"/>
            <a:ext cx="10353762" cy="1261872"/>
          </a:xfrm>
        </p:spPr>
        <p:txBody>
          <a:bodyPr/>
          <a:lstStyle/>
          <a:p>
            <a:r>
              <a:rPr lang="en-US" altLang="ko-KR" dirty="0"/>
              <a:t>Re-</a:t>
            </a:r>
            <a:r>
              <a:rPr lang="en-US" altLang="ko-KR" dirty="0" err="1"/>
              <a:t>Entrancy</a:t>
            </a:r>
            <a:endParaRPr lang="ko-KR" altLang="en-US" dirty="0"/>
          </a:p>
        </p:txBody>
      </p:sp>
      <p:sp>
        <p:nvSpPr>
          <p:cNvPr id="5" name="Content Placeholder 4">
            <a:extLst>
              <a:ext uri="{FF2B5EF4-FFF2-40B4-BE49-F238E27FC236}">
                <a16:creationId xmlns:a16="http://schemas.microsoft.com/office/drawing/2014/main" id="{3DCAE9F4-206D-4C8C-9D9D-2399A5D1EE8F}"/>
              </a:ext>
            </a:extLst>
          </p:cNvPr>
          <p:cNvSpPr>
            <a:spLocks noGrp="1"/>
          </p:cNvSpPr>
          <p:nvPr>
            <p:ph sz="half" idx="1"/>
          </p:nvPr>
        </p:nvSpPr>
        <p:spPr>
          <a:xfrm>
            <a:off x="913795" y="1620785"/>
            <a:ext cx="4856841" cy="2184159"/>
          </a:xfrm>
        </p:spPr>
        <p:txBody>
          <a:bodyPr/>
          <a:lstStyle/>
          <a:p>
            <a:r>
              <a:rPr lang="en-US" altLang="ko-KR" dirty="0"/>
              <a:t>Measurement</a:t>
            </a:r>
          </a:p>
          <a:p>
            <a:endParaRPr lang="en-US" altLang="ko-KR" dirty="0"/>
          </a:p>
        </p:txBody>
      </p:sp>
      <p:sp>
        <p:nvSpPr>
          <p:cNvPr id="6" name="Content Placeholder 5">
            <a:extLst>
              <a:ext uri="{FF2B5EF4-FFF2-40B4-BE49-F238E27FC236}">
                <a16:creationId xmlns:a16="http://schemas.microsoft.com/office/drawing/2014/main" id="{E47B8AF2-BA0A-4BB4-9919-2138F406C270}"/>
              </a:ext>
            </a:extLst>
          </p:cNvPr>
          <p:cNvSpPr>
            <a:spLocks noGrp="1"/>
          </p:cNvSpPr>
          <p:nvPr>
            <p:ph sz="half" idx="2"/>
          </p:nvPr>
        </p:nvSpPr>
        <p:spPr>
          <a:xfrm>
            <a:off x="6410716" y="1620786"/>
            <a:ext cx="4856841" cy="644063"/>
          </a:xfrm>
        </p:spPr>
        <p:txBody>
          <a:bodyPr/>
          <a:lstStyle/>
          <a:p>
            <a:r>
              <a:rPr lang="en-US" altLang="ko-KR" dirty="0"/>
              <a:t>How to discover/prove it?</a:t>
            </a:r>
          </a:p>
        </p:txBody>
      </p:sp>
      <p:graphicFrame>
        <p:nvGraphicFramePr>
          <p:cNvPr id="2" name="Table 2">
            <a:extLst>
              <a:ext uri="{FF2B5EF4-FFF2-40B4-BE49-F238E27FC236}">
                <a16:creationId xmlns:a16="http://schemas.microsoft.com/office/drawing/2014/main" id="{E0554D24-5FFF-4413-A691-8B4AA65473FF}"/>
              </a:ext>
            </a:extLst>
          </p:cNvPr>
          <p:cNvGraphicFramePr>
            <a:graphicFrameLocks noGrp="1"/>
          </p:cNvGraphicFramePr>
          <p:nvPr>
            <p:extLst>
              <p:ext uri="{D42A27DB-BD31-4B8C-83A1-F6EECF244321}">
                <p14:modId xmlns:p14="http://schemas.microsoft.com/office/powerpoint/2010/main" val="2588212242"/>
              </p:ext>
            </p:extLst>
          </p:nvPr>
        </p:nvGraphicFramePr>
        <p:xfrm>
          <a:off x="1356850" y="2098871"/>
          <a:ext cx="4529301" cy="2460126"/>
        </p:xfrm>
        <a:graphic>
          <a:graphicData uri="http://schemas.openxmlformats.org/drawingml/2006/table">
            <a:tbl>
              <a:tblPr firstRow="1" bandRow="1">
                <a:tableStyleId>{5C22544A-7EE6-4342-B048-85BDC9FD1C3A}</a:tableStyleId>
              </a:tblPr>
              <a:tblGrid>
                <a:gridCol w="2310887">
                  <a:extLst>
                    <a:ext uri="{9D8B030D-6E8A-4147-A177-3AD203B41FA5}">
                      <a16:colId xmlns:a16="http://schemas.microsoft.com/office/drawing/2014/main" val="3048265599"/>
                    </a:ext>
                  </a:extLst>
                </a:gridCol>
                <a:gridCol w="2218414">
                  <a:extLst>
                    <a:ext uri="{9D8B030D-6E8A-4147-A177-3AD203B41FA5}">
                      <a16:colId xmlns:a16="http://schemas.microsoft.com/office/drawing/2014/main" val="2712538534"/>
                    </a:ext>
                  </a:extLst>
                </a:gridCol>
              </a:tblGrid>
              <a:tr h="410021">
                <a:tc>
                  <a:txBody>
                    <a:bodyPr/>
                    <a:lstStyle/>
                    <a:p>
                      <a:pPr latinLnBrk="1"/>
                      <a:r>
                        <a:rPr lang="en-US" altLang="ko-KR" dirty="0">
                          <a:solidFill>
                            <a:schemeClr val="tx1"/>
                          </a:solidFill>
                        </a:rPr>
                        <a:t>Metric</a:t>
                      </a:r>
                      <a:endParaRPr lang="ko-KR" altLang="en-US" dirty="0">
                        <a:solidFill>
                          <a:schemeClr val="tx1"/>
                        </a:solidFill>
                      </a:endParaRPr>
                    </a:p>
                  </a:txBody>
                  <a:tcPr>
                    <a:noFill/>
                  </a:tcPr>
                </a:tc>
                <a:tc>
                  <a:txBody>
                    <a:bodyPr/>
                    <a:lstStyle/>
                    <a:p>
                      <a:pPr latinLnBrk="1"/>
                      <a:r>
                        <a:rPr lang="en-US" altLang="ko-KR" dirty="0">
                          <a:solidFill>
                            <a:schemeClr val="tx1"/>
                          </a:solidFill>
                        </a:rPr>
                        <a:t>Estimation</a:t>
                      </a:r>
                      <a:endParaRPr lang="ko-KR" altLang="en-US" dirty="0">
                        <a:solidFill>
                          <a:schemeClr val="tx1"/>
                        </a:solidFill>
                      </a:endParaRPr>
                    </a:p>
                  </a:txBody>
                  <a:tcPr>
                    <a:noFill/>
                  </a:tcPr>
                </a:tc>
                <a:extLst>
                  <a:ext uri="{0D108BD9-81ED-4DB2-BD59-A6C34878D82A}">
                    <a16:rowId xmlns:a16="http://schemas.microsoft.com/office/drawing/2014/main" val="1988997507"/>
                  </a:ext>
                </a:extLst>
              </a:tr>
              <a:tr h="410021">
                <a:tc>
                  <a:txBody>
                    <a:bodyPr/>
                    <a:lstStyle/>
                    <a:p>
                      <a:pPr latinLnBrk="1"/>
                      <a:r>
                        <a:rPr lang="en-US" altLang="ko-KR" dirty="0">
                          <a:solidFill>
                            <a:schemeClr val="tx1"/>
                          </a:solidFill>
                        </a:rPr>
                        <a:t>Attack Vector</a:t>
                      </a:r>
                      <a:endParaRPr lang="ko-KR" altLang="en-US" dirty="0">
                        <a:solidFill>
                          <a:schemeClr val="tx1"/>
                        </a:solidFill>
                      </a:endParaRPr>
                    </a:p>
                  </a:txBody>
                  <a:tcPr>
                    <a:noFill/>
                  </a:tcPr>
                </a:tc>
                <a:tc>
                  <a:txBody>
                    <a:bodyPr/>
                    <a:lstStyle/>
                    <a:p>
                      <a:pPr latinLnBrk="1"/>
                      <a:r>
                        <a:rPr lang="en-US" altLang="ko-KR" dirty="0">
                          <a:solidFill>
                            <a:srgbClr val="CCFFCC"/>
                          </a:solidFill>
                        </a:rPr>
                        <a:t>Specific contract</a:t>
                      </a:r>
                      <a:endParaRPr lang="ko-KR" altLang="en-US" dirty="0">
                        <a:solidFill>
                          <a:srgbClr val="CCFFCC"/>
                        </a:solidFill>
                      </a:endParaRPr>
                    </a:p>
                  </a:txBody>
                  <a:tcPr>
                    <a:noFill/>
                  </a:tcPr>
                </a:tc>
                <a:extLst>
                  <a:ext uri="{0D108BD9-81ED-4DB2-BD59-A6C34878D82A}">
                    <a16:rowId xmlns:a16="http://schemas.microsoft.com/office/drawing/2014/main" val="2018419135"/>
                  </a:ext>
                </a:extLst>
              </a:tr>
              <a:tr h="410021">
                <a:tc>
                  <a:txBody>
                    <a:bodyPr/>
                    <a:lstStyle/>
                    <a:p>
                      <a:pPr latinLnBrk="1"/>
                      <a:r>
                        <a:rPr lang="en-US" altLang="ko-KR" dirty="0">
                          <a:solidFill>
                            <a:srgbClr val="FFFF00"/>
                          </a:solidFill>
                        </a:rPr>
                        <a:t>Attack Complexity</a:t>
                      </a:r>
                      <a:endParaRPr lang="ko-KR" altLang="en-US" dirty="0">
                        <a:solidFill>
                          <a:srgbClr val="FFFF00"/>
                        </a:solidFill>
                      </a:endParaRPr>
                    </a:p>
                  </a:txBody>
                  <a:tcPr>
                    <a:noFill/>
                  </a:tcPr>
                </a:tc>
                <a:tc>
                  <a:txBody>
                    <a:bodyPr/>
                    <a:lstStyle/>
                    <a:p>
                      <a:pPr latinLnBrk="1"/>
                      <a:r>
                        <a:rPr lang="en-US" altLang="ko-KR" dirty="0">
                          <a:solidFill>
                            <a:srgbClr val="FFFF00"/>
                          </a:solidFill>
                        </a:rPr>
                        <a:t>Very low</a:t>
                      </a:r>
                      <a:endParaRPr lang="ko-KR" altLang="en-US" dirty="0">
                        <a:solidFill>
                          <a:srgbClr val="FFFF00"/>
                        </a:solidFill>
                      </a:endParaRPr>
                    </a:p>
                  </a:txBody>
                  <a:tcPr>
                    <a:noFill/>
                  </a:tcPr>
                </a:tc>
                <a:extLst>
                  <a:ext uri="{0D108BD9-81ED-4DB2-BD59-A6C34878D82A}">
                    <a16:rowId xmlns:a16="http://schemas.microsoft.com/office/drawing/2014/main" val="4061231063"/>
                  </a:ext>
                </a:extLst>
              </a:tr>
              <a:tr h="410021">
                <a:tc>
                  <a:txBody>
                    <a:bodyPr/>
                    <a:lstStyle/>
                    <a:p>
                      <a:pPr latinLnBrk="1"/>
                      <a:r>
                        <a:rPr lang="en-US" altLang="ko-KR" dirty="0">
                          <a:solidFill>
                            <a:schemeClr val="tx1"/>
                          </a:solidFill>
                        </a:rPr>
                        <a:t>Privileges Required</a:t>
                      </a:r>
                      <a:endParaRPr lang="ko-KR" altLang="en-US" dirty="0">
                        <a:solidFill>
                          <a:schemeClr val="tx1"/>
                        </a:solidFill>
                      </a:endParaRPr>
                    </a:p>
                  </a:txBody>
                  <a:tcPr>
                    <a:noFill/>
                  </a:tcPr>
                </a:tc>
                <a:tc>
                  <a:txBody>
                    <a:bodyPr/>
                    <a:lstStyle/>
                    <a:p>
                      <a:pPr latinLnBrk="1"/>
                      <a:r>
                        <a:rPr lang="en-US" altLang="ko-KR" dirty="0">
                          <a:solidFill>
                            <a:schemeClr val="tx1"/>
                          </a:solidFill>
                        </a:rPr>
                        <a:t>No</a:t>
                      </a:r>
                      <a:endParaRPr lang="ko-KR" altLang="en-US" dirty="0">
                        <a:solidFill>
                          <a:schemeClr val="tx1"/>
                        </a:solidFill>
                      </a:endParaRPr>
                    </a:p>
                  </a:txBody>
                  <a:tcPr>
                    <a:noFill/>
                  </a:tcPr>
                </a:tc>
                <a:extLst>
                  <a:ext uri="{0D108BD9-81ED-4DB2-BD59-A6C34878D82A}">
                    <a16:rowId xmlns:a16="http://schemas.microsoft.com/office/drawing/2014/main" val="3160315207"/>
                  </a:ext>
                </a:extLst>
              </a:tr>
              <a:tr h="410021">
                <a:tc>
                  <a:txBody>
                    <a:bodyPr/>
                    <a:lstStyle/>
                    <a:p>
                      <a:pPr latinLnBrk="1"/>
                      <a:r>
                        <a:rPr lang="en-US" altLang="ko-KR" dirty="0">
                          <a:solidFill>
                            <a:schemeClr val="tx1"/>
                          </a:solidFill>
                        </a:rPr>
                        <a:t>User Interaction</a:t>
                      </a:r>
                      <a:endParaRPr lang="ko-KR" altLang="en-US" dirty="0">
                        <a:solidFill>
                          <a:schemeClr val="tx1"/>
                        </a:solidFill>
                      </a:endParaRPr>
                    </a:p>
                  </a:txBody>
                  <a:tcPr>
                    <a:noFill/>
                  </a:tcPr>
                </a:tc>
                <a:tc>
                  <a:txBody>
                    <a:bodyPr/>
                    <a:lstStyle/>
                    <a:p>
                      <a:pPr latinLnBrk="1"/>
                      <a:r>
                        <a:rPr lang="en-US" altLang="ko-KR" dirty="0">
                          <a:solidFill>
                            <a:schemeClr val="tx1"/>
                          </a:solidFill>
                        </a:rPr>
                        <a:t>No</a:t>
                      </a:r>
                      <a:endParaRPr lang="ko-KR" altLang="en-US" dirty="0">
                        <a:solidFill>
                          <a:schemeClr val="tx1"/>
                        </a:solidFill>
                      </a:endParaRPr>
                    </a:p>
                  </a:txBody>
                  <a:tcPr>
                    <a:noFill/>
                  </a:tcPr>
                </a:tc>
                <a:extLst>
                  <a:ext uri="{0D108BD9-81ED-4DB2-BD59-A6C34878D82A}">
                    <a16:rowId xmlns:a16="http://schemas.microsoft.com/office/drawing/2014/main" val="3885428062"/>
                  </a:ext>
                </a:extLst>
              </a:tr>
              <a:tr h="410021">
                <a:tc>
                  <a:txBody>
                    <a:bodyPr/>
                    <a:lstStyle/>
                    <a:p>
                      <a:pPr latinLnBrk="1"/>
                      <a:r>
                        <a:rPr lang="en-US" altLang="ko-KR" dirty="0">
                          <a:solidFill>
                            <a:srgbClr val="FFFF00"/>
                          </a:solidFill>
                        </a:rPr>
                        <a:t>Severity</a:t>
                      </a:r>
                      <a:endParaRPr lang="ko-KR" altLang="en-US" dirty="0">
                        <a:solidFill>
                          <a:srgbClr val="FFFF00"/>
                        </a:solidFill>
                      </a:endParaRPr>
                    </a:p>
                  </a:txBody>
                  <a:tcPr>
                    <a:noFill/>
                  </a:tcPr>
                </a:tc>
                <a:tc>
                  <a:txBody>
                    <a:bodyPr/>
                    <a:lstStyle/>
                    <a:p>
                      <a:pPr latinLnBrk="1"/>
                      <a:r>
                        <a:rPr lang="en-US" altLang="ko-KR" dirty="0">
                          <a:solidFill>
                            <a:srgbClr val="FFFF00"/>
                          </a:solidFill>
                        </a:rPr>
                        <a:t>Very High(Critical)</a:t>
                      </a:r>
                      <a:endParaRPr lang="ko-KR" altLang="en-US" dirty="0">
                        <a:solidFill>
                          <a:srgbClr val="FFFF00"/>
                        </a:solidFill>
                      </a:endParaRPr>
                    </a:p>
                  </a:txBody>
                  <a:tcPr>
                    <a:noFill/>
                  </a:tcPr>
                </a:tc>
                <a:extLst>
                  <a:ext uri="{0D108BD9-81ED-4DB2-BD59-A6C34878D82A}">
                    <a16:rowId xmlns:a16="http://schemas.microsoft.com/office/drawing/2014/main" val="1226437741"/>
                  </a:ext>
                </a:extLst>
              </a:tr>
            </a:tbl>
          </a:graphicData>
        </a:graphic>
      </p:graphicFrame>
      <p:sp>
        <p:nvSpPr>
          <p:cNvPr id="7" name="TextBox 6">
            <a:extLst>
              <a:ext uri="{FF2B5EF4-FFF2-40B4-BE49-F238E27FC236}">
                <a16:creationId xmlns:a16="http://schemas.microsoft.com/office/drawing/2014/main" id="{E30BF67D-880B-4B90-B76B-8670FB2AF12C}"/>
              </a:ext>
            </a:extLst>
          </p:cNvPr>
          <p:cNvSpPr txBox="1"/>
          <p:nvPr/>
        </p:nvSpPr>
        <p:spPr>
          <a:xfrm>
            <a:off x="1356850" y="4593151"/>
            <a:ext cx="3371579" cy="369332"/>
          </a:xfrm>
          <a:prstGeom prst="rect">
            <a:avLst/>
          </a:prstGeom>
          <a:noFill/>
        </p:spPr>
        <p:txBody>
          <a:bodyPr wrap="square" rtlCol="0">
            <a:spAutoFit/>
          </a:bodyPr>
          <a:lstStyle/>
          <a:p>
            <a:r>
              <a:rPr lang="en-US" altLang="ko-KR" dirty="0"/>
              <a:t>CVSS : 7.0 over</a:t>
            </a:r>
            <a:endParaRPr lang="ko-KR" altLang="en-US" dirty="0"/>
          </a:p>
        </p:txBody>
      </p:sp>
      <p:sp>
        <p:nvSpPr>
          <p:cNvPr id="9" name="TextBox 8">
            <a:extLst>
              <a:ext uri="{FF2B5EF4-FFF2-40B4-BE49-F238E27FC236}">
                <a16:creationId xmlns:a16="http://schemas.microsoft.com/office/drawing/2014/main" id="{4999FCEE-448E-4692-9625-6DEC952A31FF}"/>
              </a:ext>
            </a:extLst>
          </p:cNvPr>
          <p:cNvSpPr txBox="1"/>
          <p:nvPr/>
        </p:nvSpPr>
        <p:spPr>
          <a:xfrm>
            <a:off x="3494822" y="4593151"/>
            <a:ext cx="3317676" cy="276999"/>
          </a:xfrm>
          <a:prstGeom prst="rect">
            <a:avLst/>
          </a:prstGeom>
          <a:noFill/>
        </p:spPr>
        <p:txBody>
          <a:bodyPr wrap="square" rtlCol="0">
            <a:spAutoFit/>
          </a:bodyPr>
          <a:lstStyle/>
          <a:p>
            <a:r>
              <a:rPr lang="en-US" altLang="ko-KR" sz="1200" i="1" dirty="0"/>
              <a:t>[CVSS, 2021], [STRIDE, 2021], [DREAD, 2021]</a:t>
            </a:r>
            <a:endParaRPr lang="ko-KR" altLang="en-US" sz="1200" i="1" dirty="0"/>
          </a:p>
        </p:txBody>
      </p:sp>
      <p:sp>
        <p:nvSpPr>
          <p:cNvPr id="10" name="Rectangle 9">
            <a:extLst>
              <a:ext uri="{FF2B5EF4-FFF2-40B4-BE49-F238E27FC236}">
                <a16:creationId xmlns:a16="http://schemas.microsoft.com/office/drawing/2014/main" id="{C8C53890-8471-46C5-ACAF-00C0716B0C09}"/>
              </a:ext>
            </a:extLst>
          </p:cNvPr>
          <p:cNvSpPr/>
          <p:nvPr/>
        </p:nvSpPr>
        <p:spPr>
          <a:xfrm>
            <a:off x="6825227" y="2098871"/>
            <a:ext cx="4966895" cy="2031325"/>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B540C1A4-AB8E-4B68-9E1B-71E2DC20007C}"/>
              </a:ext>
            </a:extLst>
          </p:cNvPr>
          <p:cNvSpPr txBox="1"/>
          <p:nvPr/>
        </p:nvSpPr>
        <p:spPr>
          <a:xfrm>
            <a:off x="6825227" y="2098871"/>
            <a:ext cx="4966895" cy="1354217"/>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Pattern Searching (Automatic approach)</a:t>
            </a:r>
          </a:p>
          <a:p>
            <a:r>
              <a:rPr lang="en-US" altLang="ko-KR" dirty="0"/>
              <a:t>     </a:t>
            </a:r>
            <a:r>
              <a:rPr lang="en-US" altLang="ko-KR" sz="1400" dirty="0"/>
              <a:t>Try similar approach to discovery BOF vuln </a:t>
            </a:r>
          </a:p>
          <a:p>
            <a:r>
              <a:rPr lang="en-US" altLang="ko-KR" sz="1400" dirty="0"/>
              <a:t>         based on </a:t>
            </a:r>
            <a:r>
              <a:rPr lang="en-US" altLang="ko-KR" sz="1400" dirty="0" err="1"/>
              <a:t>strcpy</a:t>
            </a:r>
            <a:r>
              <a:rPr lang="en-US" altLang="ko-KR" sz="1400" dirty="0"/>
              <a:t>(or </a:t>
            </a:r>
            <a:r>
              <a:rPr lang="en-US" altLang="ko-KR" sz="1400" dirty="0" err="1"/>
              <a:t>memcpy</a:t>
            </a:r>
            <a:r>
              <a:rPr lang="en-US" altLang="ko-KR" sz="1400" dirty="0"/>
              <a:t>).</a:t>
            </a:r>
          </a:p>
          <a:p>
            <a:r>
              <a:rPr lang="en-US" altLang="ko-KR" sz="1400" dirty="0"/>
              <a:t>       Generate the input to reach the vulnerable function.</a:t>
            </a:r>
            <a:endParaRPr lang="en-US" altLang="ko-KR" dirty="0"/>
          </a:p>
          <a:p>
            <a:pPr marL="285750" indent="-285750">
              <a:buFont typeface="Arial" panose="020B0604020202020204" pitchFamily="34" charset="0"/>
              <a:buChar char="•"/>
            </a:pPr>
            <a:r>
              <a:rPr lang="en-US" altLang="ko-KR" dirty="0"/>
              <a:t>Verification(Manual approach)</a:t>
            </a:r>
          </a:p>
        </p:txBody>
      </p:sp>
      <p:sp>
        <p:nvSpPr>
          <p:cNvPr id="12" name="TextBox 11">
            <a:extLst>
              <a:ext uri="{FF2B5EF4-FFF2-40B4-BE49-F238E27FC236}">
                <a16:creationId xmlns:a16="http://schemas.microsoft.com/office/drawing/2014/main" id="{357F2574-7632-4B05-A542-44CC146492BF}"/>
              </a:ext>
            </a:extLst>
          </p:cNvPr>
          <p:cNvSpPr txBox="1"/>
          <p:nvPr/>
        </p:nvSpPr>
        <p:spPr>
          <a:xfrm>
            <a:off x="6812498" y="3429000"/>
            <a:ext cx="4966895"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solidFill>
                  <a:srgbClr val="FFFF00"/>
                </a:solidFill>
              </a:rPr>
              <a:t>How to build the test environment?</a:t>
            </a:r>
          </a:p>
          <a:p>
            <a:r>
              <a:rPr lang="en-US" altLang="ko-KR" dirty="0">
                <a:solidFill>
                  <a:srgbClr val="FFFF00"/>
                </a:solidFill>
              </a:rPr>
              <a:t>    (Next seminar topic like training course)</a:t>
            </a:r>
          </a:p>
        </p:txBody>
      </p:sp>
    </p:spTree>
    <p:extLst>
      <p:ext uri="{BB962C8B-B14F-4D97-AF65-F5344CB8AC3E}">
        <p14:creationId xmlns:p14="http://schemas.microsoft.com/office/powerpoint/2010/main" val="1799301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err="1"/>
              <a:t>Delegatecall</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5100705"/>
          </a:xfrm>
        </p:spPr>
        <p:txBody>
          <a:bodyPr/>
          <a:lstStyle/>
          <a:p>
            <a:r>
              <a:rPr lang="en-US" altLang="ko-KR" dirty="0"/>
              <a:t>For security researcher</a:t>
            </a:r>
            <a:r>
              <a:rPr lang="en-US" altLang="ko-KR" sz="2000" dirty="0"/>
              <a:t>(familiar</a:t>
            </a:r>
            <a:r>
              <a:rPr lang="ko-KR" altLang="en-US" sz="2000" dirty="0"/>
              <a:t> </a:t>
            </a:r>
            <a:r>
              <a:rPr lang="en-US" altLang="ko-KR" sz="2000" dirty="0"/>
              <a:t>to</a:t>
            </a:r>
            <a:r>
              <a:rPr lang="ko-KR" altLang="en-US" sz="2000" dirty="0"/>
              <a:t> </a:t>
            </a:r>
            <a:r>
              <a:rPr lang="en-US" altLang="ko-KR" sz="2000" dirty="0"/>
              <a:t>windows)</a:t>
            </a:r>
            <a:endParaRPr lang="en-US" altLang="ko-KR" dirty="0"/>
          </a:p>
          <a:p>
            <a:endParaRPr lang="en-US" altLang="ko-KR" dirty="0"/>
          </a:p>
          <a:p>
            <a:endParaRPr lang="en-US" altLang="ko-KR" dirty="0"/>
          </a:p>
          <a:p>
            <a:endParaRPr lang="en-US" altLang="ko-KR" dirty="0"/>
          </a:p>
          <a:p>
            <a:endParaRPr lang="en-US" altLang="ko-KR" sz="1400" dirty="0"/>
          </a:p>
          <a:p>
            <a:r>
              <a:rPr lang="en-US" altLang="ko-KR" dirty="0"/>
              <a:t>Vulnerability</a:t>
            </a:r>
            <a:endParaRPr lang="ko-KR" altLang="en-US" dirty="0"/>
          </a:p>
        </p:txBody>
      </p:sp>
      <p:sp>
        <p:nvSpPr>
          <p:cNvPr id="6" name="Rectangle 5">
            <a:extLst>
              <a:ext uri="{FF2B5EF4-FFF2-40B4-BE49-F238E27FC236}">
                <a16:creationId xmlns:a16="http://schemas.microsoft.com/office/drawing/2014/main" id="{C8B8347B-4E41-46DC-AAAB-D119814EBE71}"/>
              </a:ext>
            </a:extLst>
          </p:cNvPr>
          <p:cNvSpPr/>
          <p:nvPr/>
        </p:nvSpPr>
        <p:spPr>
          <a:xfrm>
            <a:off x="1759497" y="4530831"/>
            <a:ext cx="9087662" cy="2099652"/>
          </a:xfrm>
          <a:prstGeom prst="rect">
            <a:avLst/>
          </a:prstGeom>
          <a:noFill/>
          <a:ln w="28575">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A2BC778-A164-4E6D-8BCD-500F3E8FFA3B}"/>
              </a:ext>
            </a:extLst>
          </p:cNvPr>
          <p:cNvSpPr txBox="1"/>
          <p:nvPr/>
        </p:nvSpPr>
        <p:spPr>
          <a:xfrm>
            <a:off x="1859135" y="4584651"/>
            <a:ext cx="8853645" cy="2031325"/>
          </a:xfrm>
          <a:prstGeom prst="rect">
            <a:avLst/>
          </a:prstGeom>
          <a:noFill/>
        </p:spPr>
        <p:txBody>
          <a:bodyPr wrap="square" rtlCol="0">
            <a:spAutoFit/>
          </a:bodyPr>
          <a:lstStyle/>
          <a:p>
            <a:r>
              <a:rPr lang="en-US" altLang="ko-KR" dirty="0"/>
              <a:t>The DELEGATECALL opcode is identical to the standard message call, except that the code executed at the targeted address is </a:t>
            </a:r>
            <a:r>
              <a:rPr lang="en-US" altLang="ko-KR" dirty="0">
                <a:solidFill>
                  <a:srgbClr val="66FFFF"/>
                </a:solidFill>
              </a:rPr>
              <a:t>run in the context of the calling contract </a:t>
            </a:r>
            <a:r>
              <a:rPr lang="en-US" altLang="ko-KR" dirty="0"/>
              <a:t>along with the fact that </a:t>
            </a:r>
            <a:r>
              <a:rPr lang="en-US" altLang="ko-KR" dirty="0" err="1"/>
              <a:t>msg.sender</a:t>
            </a:r>
            <a:r>
              <a:rPr lang="en-US" altLang="ko-KR" dirty="0"/>
              <a:t> and </a:t>
            </a:r>
            <a:r>
              <a:rPr lang="en-US" altLang="ko-KR" dirty="0" err="1"/>
              <a:t>msg.value</a:t>
            </a:r>
            <a:r>
              <a:rPr lang="en-US" altLang="ko-KR" dirty="0"/>
              <a:t> remain unchanged. </a:t>
            </a:r>
            <a:r>
              <a:rPr lang="en-US" altLang="ko-KR" dirty="0">
                <a:solidFill>
                  <a:srgbClr val="66FFFF"/>
                </a:solidFill>
              </a:rPr>
              <a:t>This feature enables the implementation of libraries</a:t>
            </a:r>
            <a:r>
              <a:rPr lang="en-US" altLang="ko-KR" dirty="0"/>
              <a:t> whereby developers can create </a:t>
            </a:r>
            <a:r>
              <a:rPr lang="en-US" altLang="ko-KR" dirty="0">
                <a:solidFill>
                  <a:srgbClr val="66FFFF"/>
                </a:solidFill>
              </a:rPr>
              <a:t>reusable code for future contracts.</a:t>
            </a:r>
          </a:p>
          <a:p>
            <a:r>
              <a:rPr lang="en-US" altLang="ko-KR" dirty="0"/>
              <a:t>…</a:t>
            </a:r>
          </a:p>
          <a:p>
            <a:r>
              <a:rPr lang="en-US" altLang="ko-KR" dirty="0">
                <a:solidFill>
                  <a:srgbClr val="FFFF00"/>
                </a:solidFill>
              </a:rPr>
              <a:t>Uncareful usage of both DELEGATECALL and free Library(opensource)</a:t>
            </a:r>
            <a:endParaRPr lang="ko-KR" altLang="en-US" dirty="0">
              <a:solidFill>
                <a:srgbClr val="FFFF00"/>
              </a:solidFill>
            </a:endParaRPr>
          </a:p>
        </p:txBody>
      </p:sp>
      <p:graphicFrame>
        <p:nvGraphicFramePr>
          <p:cNvPr id="13" name="Table 13">
            <a:extLst>
              <a:ext uri="{FF2B5EF4-FFF2-40B4-BE49-F238E27FC236}">
                <a16:creationId xmlns:a16="http://schemas.microsoft.com/office/drawing/2014/main" id="{671CCE42-ADCF-4093-8DE6-543ACAD8C90B}"/>
              </a:ext>
            </a:extLst>
          </p:cNvPr>
          <p:cNvGraphicFramePr>
            <a:graphicFrameLocks noGrp="1"/>
          </p:cNvGraphicFramePr>
          <p:nvPr/>
        </p:nvGraphicFramePr>
        <p:xfrm>
          <a:off x="1759497" y="1995798"/>
          <a:ext cx="9087664" cy="1828800"/>
        </p:xfrm>
        <a:graphic>
          <a:graphicData uri="http://schemas.openxmlformats.org/drawingml/2006/table">
            <a:tbl>
              <a:tblPr firstRow="1" bandRow="1">
                <a:tableStyleId>{5C22544A-7EE6-4342-B048-85BDC9FD1C3A}</a:tableStyleId>
              </a:tblPr>
              <a:tblGrid>
                <a:gridCol w="4543832">
                  <a:extLst>
                    <a:ext uri="{9D8B030D-6E8A-4147-A177-3AD203B41FA5}">
                      <a16:colId xmlns:a16="http://schemas.microsoft.com/office/drawing/2014/main" val="2778279740"/>
                    </a:ext>
                  </a:extLst>
                </a:gridCol>
                <a:gridCol w="4543832">
                  <a:extLst>
                    <a:ext uri="{9D8B030D-6E8A-4147-A177-3AD203B41FA5}">
                      <a16:colId xmlns:a16="http://schemas.microsoft.com/office/drawing/2014/main" val="247173301"/>
                    </a:ext>
                  </a:extLst>
                </a:gridCol>
              </a:tblGrid>
              <a:tr h="150097">
                <a:tc>
                  <a:txBody>
                    <a:bodyPr/>
                    <a:lstStyle/>
                    <a:p>
                      <a:pPr latinLnBrk="1"/>
                      <a:r>
                        <a:rPr lang="en-US" altLang="ko-KR" sz="1400" dirty="0"/>
                        <a:t>Smart-Contract</a:t>
                      </a:r>
                      <a:endParaRPr lang="ko-KR" altLang="en-US" sz="1400" dirty="0"/>
                    </a:p>
                  </a:txBody>
                  <a:tcPr/>
                </a:tc>
                <a:tc>
                  <a:txBody>
                    <a:bodyPr/>
                    <a:lstStyle/>
                    <a:p>
                      <a:pPr latinLnBrk="1"/>
                      <a:r>
                        <a:rPr lang="en-US" altLang="ko-KR" sz="1400" dirty="0"/>
                        <a:t>Windows/Linux</a:t>
                      </a:r>
                      <a:endParaRPr lang="ko-KR" altLang="en-US" sz="1400" dirty="0"/>
                    </a:p>
                  </a:txBody>
                  <a:tcPr/>
                </a:tc>
                <a:extLst>
                  <a:ext uri="{0D108BD9-81ED-4DB2-BD59-A6C34878D82A}">
                    <a16:rowId xmlns:a16="http://schemas.microsoft.com/office/drawing/2014/main" val="3235806957"/>
                  </a:ext>
                </a:extLst>
              </a:tr>
              <a:tr h="206937">
                <a:tc>
                  <a:txBody>
                    <a:bodyPr/>
                    <a:lstStyle/>
                    <a:p>
                      <a:pPr latinLnBrk="1"/>
                      <a:r>
                        <a:rPr lang="en-US" altLang="ko-KR" sz="1400" dirty="0"/>
                        <a:t>storage</a:t>
                      </a:r>
                      <a:endParaRPr lang="ko-KR" altLang="en-US" sz="1400" dirty="0"/>
                    </a:p>
                  </a:txBody>
                  <a:tcPr/>
                </a:tc>
                <a:tc>
                  <a:txBody>
                    <a:bodyPr/>
                    <a:lstStyle/>
                    <a:p>
                      <a:pPr latinLnBrk="1"/>
                      <a:r>
                        <a:rPr lang="en-US" altLang="ko-KR" sz="1400" dirty="0"/>
                        <a:t>thread </a:t>
                      </a:r>
                      <a:r>
                        <a:rPr lang="en-US" altLang="ko-KR" sz="1400" dirty="0" err="1"/>
                        <a:t>ctx</a:t>
                      </a:r>
                      <a:r>
                        <a:rPr lang="en-US" altLang="ko-KR" sz="1400" dirty="0"/>
                        <a:t>(</a:t>
                      </a:r>
                      <a:r>
                        <a:rPr lang="en-US" altLang="ko-KR" sz="1400" dirty="0" err="1"/>
                        <a:t>TLS:Thread</a:t>
                      </a:r>
                      <a:r>
                        <a:rPr lang="en-US" altLang="ko-KR" sz="1400" dirty="0"/>
                        <a:t> Local Storage)</a:t>
                      </a:r>
                      <a:endParaRPr lang="ko-KR" altLang="en-US" sz="1400" dirty="0"/>
                    </a:p>
                  </a:txBody>
                  <a:tcPr/>
                </a:tc>
                <a:extLst>
                  <a:ext uri="{0D108BD9-81ED-4DB2-BD59-A6C34878D82A}">
                    <a16:rowId xmlns:a16="http://schemas.microsoft.com/office/drawing/2014/main" val="25706106"/>
                  </a:ext>
                </a:extLst>
              </a:tr>
              <a:tr h="150097">
                <a:tc>
                  <a:txBody>
                    <a:bodyPr/>
                    <a:lstStyle/>
                    <a:p>
                      <a:pPr latinLnBrk="1"/>
                      <a:r>
                        <a:rPr lang="en-US" altLang="ko-KR" sz="1400" dirty="0"/>
                        <a:t>code</a:t>
                      </a:r>
                      <a:endParaRPr lang="ko-KR" altLang="en-US" sz="1400" dirty="0"/>
                    </a:p>
                  </a:txBody>
                  <a:tcPr/>
                </a:tc>
                <a:tc>
                  <a:txBody>
                    <a:bodyPr/>
                    <a:lstStyle/>
                    <a:p>
                      <a:pPr latinLnBrk="1"/>
                      <a:r>
                        <a:rPr lang="en-US" altLang="ko-KR" sz="1400" dirty="0"/>
                        <a:t>code(thread function)</a:t>
                      </a:r>
                      <a:endParaRPr lang="ko-KR" altLang="en-US" sz="1400" dirty="0"/>
                    </a:p>
                  </a:txBody>
                  <a:tcPr/>
                </a:tc>
                <a:extLst>
                  <a:ext uri="{0D108BD9-81ED-4DB2-BD59-A6C34878D82A}">
                    <a16:rowId xmlns:a16="http://schemas.microsoft.com/office/drawing/2014/main" val="1301812902"/>
                  </a:ext>
                </a:extLst>
              </a:tr>
              <a:tr h="150097">
                <a:tc>
                  <a:txBody>
                    <a:bodyPr/>
                    <a:lstStyle/>
                    <a:p>
                      <a:pPr latinLnBrk="1"/>
                      <a:r>
                        <a:rPr lang="en-US" altLang="ko-KR" sz="1400" dirty="0"/>
                        <a:t>signature(function selector)</a:t>
                      </a:r>
                      <a:endParaRPr lang="ko-KR" altLang="en-US" sz="1400" dirty="0"/>
                    </a:p>
                  </a:txBody>
                  <a:tcPr/>
                </a:tc>
                <a:tc>
                  <a:txBody>
                    <a:bodyPr/>
                    <a:lstStyle/>
                    <a:p>
                      <a:pPr latinLnBrk="1"/>
                      <a:r>
                        <a:rPr lang="en-US" altLang="ko-KR" sz="1400" dirty="0"/>
                        <a:t>function pointer</a:t>
                      </a:r>
                      <a:endParaRPr lang="ko-KR" altLang="en-US" sz="1400" dirty="0"/>
                    </a:p>
                  </a:txBody>
                  <a:tcPr/>
                </a:tc>
                <a:extLst>
                  <a:ext uri="{0D108BD9-81ED-4DB2-BD59-A6C34878D82A}">
                    <a16:rowId xmlns:a16="http://schemas.microsoft.com/office/drawing/2014/main" val="3524009388"/>
                  </a:ext>
                </a:extLst>
              </a:tr>
              <a:tr h="150097">
                <a:tc>
                  <a:txBody>
                    <a:bodyPr/>
                    <a:lstStyle/>
                    <a:p>
                      <a:pPr latinLnBrk="1"/>
                      <a:r>
                        <a:rPr lang="en-US" altLang="ko-KR" sz="1400" dirty="0"/>
                        <a:t>address</a:t>
                      </a:r>
                      <a:endParaRPr lang="ko-KR" altLang="en-US" sz="1400" dirty="0"/>
                    </a:p>
                  </a:txBody>
                  <a:tcPr/>
                </a:tc>
                <a:tc>
                  <a:txBody>
                    <a:bodyPr/>
                    <a:lstStyle/>
                    <a:p>
                      <a:pPr latinLnBrk="1"/>
                      <a:r>
                        <a:rPr lang="en-US" altLang="ko-KR" sz="1400" dirty="0"/>
                        <a:t>pointer</a:t>
                      </a:r>
                      <a:endParaRPr lang="ko-KR" altLang="en-US" sz="1400" dirty="0"/>
                    </a:p>
                  </a:txBody>
                  <a:tcPr/>
                </a:tc>
                <a:extLst>
                  <a:ext uri="{0D108BD9-81ED-4DB2-BD59-A6C34878D82A}">
                    <a16:rowId xmlns:a16="http://schemas.microsoft.com/office/drawing/2014/main" val="3125600525"/>
                  </a:ext>
                </a:extLst>
              </a:tr>
              <a:tr h="150097">
                <a:tc>
                  <a:txBody>
                    <a:bodyPr/>
                    <a:lstStyle/>
                    <a:p>
                      <a:pPr latinLnBrk="1"/>
                      <a:r>
                        <a:rPr lang="en-US" altLang="ko-KR" sz="1400" dirty="0"/>
                        <a:t>ABI(Application Binary Interface), EVM</a:t>
                      </a:r>
                      <a:endParaRPr lang="ko-KR" altLang="en-US" sz="1400" dirty="0"/>
                    </a:p>
                  </a:txBody>
                  <a:tcPr/>
                </a:tc>
                <a:tc>
                  <a:txBody>
                    <a:bodyPr/>
                    <a:lstStyle/>
                    <a:p>
                      <a:pPr latinLnBrk="1"/>
                      <a:r>
                        <a:rPr lang="en-US" altLang="ko-KR" sz="1400" dirty="0"/>
                        <a:t>API(Application Program Interface)</a:t>
                      </a:r>
                      <a:endParaRPr lang="ko-KR" altLang="en-US" sz="1400" dirty="0"/>
                    </a:p>
                  </a:txBody>
                  <a:tcPr/>
                </a:tc>
                <a:extLst>
                  <a:ext uri="{0D108BD9-81ED-4DB2-BD59-A6C34878D82A}">
                    <a16:rowId xmlns:a16="http://schemas.microsoft.com/office/drawing/2014/main" val="1377663932"/>
                  </a:ext>
                </a:extLst>
              </a:tr>
            </a:tbl>
          </a:graphicData>
        </a:graphic>
      </p:graphicFrame>
    </p:spTree>
    <p:extLst>
      <p:ext uri="{BB962C8B-B14F-4D97-AF65-F5344CB8AC3E}">
        <p14:creationId xmlns:p14="http://schemas.microsoft.com/office/powerpoint/2010/main" val="678035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a:t>Delegatecall</a:t>
            </a:r>
            <a:endParaRPr lang="ko-KR" altLang="en-US" dirty="0"/>
          </a:p>
        </p:txBody>
      </p:sp>
      <p:pic>
        <p:nvPicPr>
          <p:cNvPr id="15" name="Picture 14">
            <a:extLst>
              <a:ext uri="{FF2B5EF4-FFF2-40B4-BE49-F238E27FC236}">
                <a16:creationId xmlns:a16="http://schemas.microsoft.com/office/drawing/2014/main" id="{0FCC9F3E-7ADE-498C-9C5F-3C85D2112B96}"/>
              </a:ext>
            </a:extLst>
          </p:cNvPr>
          <p:cNvPicPr>
            <a:picLocks noChangeAspect="1"/>
          </p:cNvPicPr>
          <p:nvPr/>
        </p:nvPicPr>
        <p:blipFill>
          <a:blip r:embed="rId2"/>
          <a:stretch>
            <a:fillRect/>
          </a:stretch>
        </p:blipFill>
        <p:spPr>
          <a:xfrm>
            <a:off x="0" y="0"/>
            <a:ext cx="8219414" cy="3429000"/>
          </a:xfrm>
          <a:prstGeom prst="rect">
            <a:avLst/>
          </a:prstGeom>
        </p:spPr>
      </p:pic>
      <p:pic>
        <p:nvPicPr>
          <p:cNvPr id="16" name="Picture 15">
            <a:extLst>
              <a:ext uri="{FF2B5EF4-FFF2-40B4-BE49-F238E27FC236}">
                <a16:creationId xmlns:a16="http://schemas.microsoft.com/office/drawing/2014/main" id="{A717F35F-0F8A-416B-95D9-529FE337D83C}"/>
              </a:ext>
            </a:extLst>
          </p:cNvPr>
          <p:cNvPicPr>
            <a:picLocks noChangeAspect="1"/>
          </p:cNvPicPr>
          <p:nvPr/>
        </p:nvPicPr>
        <p:blipFill>
          <a:blip r:embed="rId3"/>
          <a:stretch>
            <a:fillRect/>
          </a:stretch>
        </p:blipFill>
        <p:spPr>
          <a:xfrm>
            <a:off x="-2" y="3429000"/>
            <a:ext cx="8218800" cy="3455902"/>
          </a:xfrm>
          <a:prstGeom prst="rect">
            <a:avLst/>
          </a:prstGeom>
        </p:spPr>
      </p:pic>
      <p:sp>
        <p:nvSpPr>
          <p:cNvPr id="18" name="Title 1">
            <a:extLst>
              <a:ext uri="{FF2B5EF4-FFF2-40B4-BE49-F238E27FC236}">
                <a16:creationId xmlns:a16="http://schemas.microsoft.com/office/drawing/2014/main" id="{1F1DBA79-BD0B-44B9-BFBF-4B451E8296BC}"/>
              </a:ext>
            </a:extLst>
          </p:cNvPr>
          <p:cNvSpPr txBox="1">
            <a:spLocks/>
          </p:cNvSpPr>
          <p:nvPr/>
        </p:nvSpPr>
        <p:spPr>
          <a:xfrm>
            <a:off x="8353425" y="0"/>
            <a:ext cx="3680741"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a:t>Delegatecall</a:t>
            </a:r>
            <a:endParaRPr lang="ko-KR" altLang="en-US" dirty="0"/>
          </a:p>
        </p:txBody>
      </p:sp>
      <p:sp>
        <p:nvSpPr>
          <p:cNvPr id="19" name="TextBox 18">
            <a:extLst>
              <a:ext uri="{FF2B5EF4-FFF2-40B4-BE49-F238E27FC236}">
                <a16:creationId xmlns:a16="http://schemas.microsoft.com/office/drawing/2014/main" id="{0C7A4A99-114A-457D-81D3-159E76C6CBED}"/>
              </a:ext>
            </a:extLst>
          </p:cNvPr>
          <p:cNvSpPr txBox="1"/>
          <p:nvPr/>
        </p:nvSpPr>
        <p:spPr>
          <a:xfrm>
            <a:off x="8426624" y="1204453"/>
            <a:ext cx="3607542" cy="2308324"/>
          </a:xfrm>
          <a:prstGeom prst="rect">
            <a:avLst/>
          </a:prstGeom>
          <a:noFill/>
        </p:spPr>
        <p:txBody>
          <a:bodyPr wrap="square" rtlCol="0">
            <a:spAutoFit/>
          </a:bodyPr>
          <a:lstStyle/>
          <a:p>
            <a:r>
              <a:rPr lang="en-US" altLang="ko-KR" dirty="0" err="1"/>
              <a:t>DelegateCall</a:t>
            </a:r>
            <a:r>
              <a:rPr lang="en-US" altLang="ko-KR" dirty="0"/>
              <a:t>, as the name implies, is calling mechanism of how caller contract calls target contract function but when target contract executed its logic, the context is </a:t>
            </a:r>
            <a:r>
              <a:rPr lang="en-US" altLang="ko-KR" dirty="0">
                <a:solidFill>
                  <a:srgbClr val="FFFF00"/>
                </a:solidFill>
              </a:rPr>
              <a:t>not on the user who execute caller contract but on caller contract.</a:t>
            </a:r>
            <a:endParaRPr lang="ko-KR" altLang="en-US" dirty="0">
              <a:solidFill>
                <a:srgbClr val="FFFF00"/>
              </a:solidFill>
            </a:endParaRPr>
          </a:p>
        </p:txBody>
      </p:sp>
      <p:sp>
        <p:nvSpPr>
          <p:cNvPr id="17" name="TextBox 16">
            <a:extLst>
              <a:ext uri="{FF2B5EF4-FFF2-40B4-BE49-F238E27FC236}">
                <a16:creationId xmlns:a16="http://schemas.microsoft.com/office/drawing/2014/main" id="{AD37B70A-75D3-44F4-9687-E80DA371BB07}"/>
              </a:ext>
            </a:extLst>
          </p:cNvPr>
          <p:cNvSpPr txBox="1"/>
          <p:nvPr/>
        </p:nvSpPr>
        <p:spPr>
          <a:xfrm>
            <a:off x="100013" y="1978895"/>
            <a:ext cx="2176462" cy="307777"/>
          </a:xfrm>
          <a:prstGeom prst="rect">
            <a:avLst/>
          </a:prstGeom>
          <a:noFill/>
        </p:spPr>
        <p:txBody>
          <a:bodyPr wrap="square" rtlCol="0">
            <a:spAutoFit/>
          </a:bodyPr>
          <a:lstStyle/>
          <a:p>
            <a:r>
              <a:rPr lang="en-US" altLang="ko-KR" sz="1400" dirty="0">
                <a:solidFill>
                  <a:srgbClr val="FF0000"/>
                </a:solidFill>
              </a:rPr>
              <a:t>E</a:t>
            </a:r>
            <a:r>
              <a:rPr lang="en-US" altLang="ko-KR" sz="1400" dirty="0">
                <a:solidFill>
                  <a:schemeClr val="bg1"/>
                </a:solidFill>
              </a:rPr>
              <a:t>xternal </a:t>
            </a:r>
            <a:r>
              <a:rPr lang="en-US" altLang="ko-KR" sz="1400" dirty="0">
                <a:solidFill>
                  <a:srgbClr val="FF0000"/>
                </a:solidFill>
              </a:rPr>
              <a:t>O</a:t>
            </a:r>
            <a:r>
              <a:rPr lang="en-US" altLang="ko-KR" sz="1400" dirty="0">
                <a:solidFill>
                  <a:schemeClr val="bg1"/>
                </a:solidFill>
              </a:rPr>
              <a:t>wned </a:t>
            </a:r>
            <a:r>
              <a:rPr lang="en-US" altLang="ko-KR" sz="1400" dirty="0">
                <a:solidFill>
                  <a:srgbClr val="FF0000"/>
                </a:solidFill>
              </a:rPr>
              <a:t>A</a:t>
            </a:r>
            <a:r>
              <a:rPr lang="en-US" altLang="ko-KR" sz="1400" dirty="0">
                <a:solidFill>
                  <a:schemeClr val="bg1"/>
                </a:solidFill>
              </a:rPr>
              <a:t>ccount</a:t>
            </a:r>
            <a:endParaRPr lang="ko-KR" altLang="en-US" sz="1400" dirty="0">
              <a:solidFill>
                <a:schemeClr val="bg1"/>
              </a:solidFill>
            </a:endParaRPr>
          </a:p>
        </p:txBody>
      </p:sp>
      <p:sp>
        <p:nvSpPr>
          <p:cNvPr id="22" name="TextBox 21">
            <a:extLst>
              <a:ext uri="{FF2B5EF4-FFF2-40B4-BE49-F238E27FC236}">
                <a16:creationId xmlns:a16="http://schemas.microsoft.com/office/drawing/2014/main" id="{67A2C5A0-A035-4901-BD86-B1B4D6CDF347}"/>
              </a:ext>
            </a:extLst>
          </p:cNvPr>
          <p:cNvSpPr txBox="1"/>
          <p:nvPr/>
        </p:nvSpPr>
        <p:spPr>
          <a:xfrm>
            <a:off x="8218798" y="6581001"/>
            <a:ext cx="3235015" cy="276999"/>
          </a:xfrm>
          <a:prstGeom prst="rect">
            <a:avLst/>
          </a:prstGeom>
          <a:noFill/>
        </p:spPr>
        <p:txBody>
          <a:bodyPr wrap="square" rtlCol="0">
            <a:spAutoFit/>
          </a:bodyPr>
          <a:lstStyle/>
          <a:p>
            <a:r>
              <a:rPr lang="en-US" altLang="ko-KR" sz="1200" i="1" dirty="0"/>
              <a:t>All figures are owned by [</a:t>
            </a:r>
            <a:r>
              <a:rPr lang="en-US" altLang="ko-KR" sz="1200" i="1" dirty="0" err="1"/>
              <a:t>ZeroFruit</a:t>
            </a:r>
            <a:r>
              <a:rPr lang="en-US" altLang="ko-KR" sz="1200" i="1" dirty="0"/>
              <a:t>, 2019]</a:t>
            </a:r>
            <a:endParaRPr lang="ko-KR" altLang="en-US" sz="1200" i="1" dirty="0"/>
          </a:p>
        </p:txBody>
      </p:sp>
    </p:spTree>
    <p:extLst>
      <p:ext uri="{BB962C8B-B14F-4D97-AF65-F5344CB8AC3E}">
        <p14:creationId xmlns:p14="http://schemas.microsoft.com/office/powerpoint/2010/main" val="3169107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F1DBA79-BD0B-44B9-BFBF-4B451E8296BC}"/>
              </a:ext>
            </a:extLst>
          </p:cNvPr>
          <p:cNvSpPr txBox="1">
            <a:spLocks/>
          </p:cNvSpPr>
          <p:nvPr/>
        </p:nvSpPr>
        <p:spPr>
          <a:xfrm>
            <a:off x="8353425" y="0"/>
            <a:ext cx="3680741"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a:t>Delegatecall</a:t>
            </a:r>
            <a:endParaRPr lang="ko-KR" altLang="en-US" dirty="0"/>
          </a:p>
        </p:txBody>
      </p:sp>
      <p:sp>
        <p:nvSpPr>
          <p:cNvPr id="19" name="TextBox 18">
            <a:extLst>
              <a:ext uri="{FF2B5EF4-FFF2-40B4-BE49-F238E27FC236}">
                <a16:creationId xmlns:a16="http://schemas.microsoft.com/office/drawing/2014/main" id="{0C7A4A99-114A-457D-81D3-159E76C6CBED}"/>
              </a:ext>
            </a:extLst>
          </p:cNvPr>
          <p:cNvSpPr txBox="1"/>
          <p:nvPr/>
        </p:nvSpPr>
        <p:spPr>
          <a:xfrm>
            <a:off x="272409" y="0"/>
            <a:ext cx="3607542" cy="369332"/>
          </a:xfrm>
          <a:prstGeom prst="rect">
            <a:avLst/>
          </a:prstGeom>
          <a:noFill/>
        </p:spPr>
        <p:txBody>
          <a:bodyPr wrap="square" rtlCol="0">
            <a:spAutoFit/>
          </a:bodyPr>
          <a:lstStyle/>
          <a:p>
            <a:r>
              <a:rPr lang="en-US" altLang="ko-KR" dirty="0"/>
              <a:t>What we expect</a:t>
            </a:r>
            <a:endParaRPr lang="ko-KR" altLang="en-US" dirty="0"/>
          </a:p>
        </p:txBody>
      </p:sp>
      <p:pic>
        <p:nvPicPr>
          <p:cNvPr id="9" name="Picture 8">
            <a:extLst>
              <a:ext uri="{FF2B5EF4-FFF2-40B4-BE49-F238E27FC236}">
                <a16:creationId xmlns:a16="http://schemas.microsoft.com/office/drawing/2014/main" id="{7545D123-C143-4384-B289-A77D637996C7}"/>
              </a:ext>
            </a:extLst>
          </p:cNvPr>
          <p:cNvPicPr>
            <a:picLocks noChangeAspect="1"/>
          </p:cNvPicPr>
          <p:nvPr/>
        </p:nvPicPr>
        <p:blipFill>
          <a:blip r:embed="rId2"/>
          <a:stretch>
            <a:fillRect/>
          </a:stretch>
        </p:blipFill>
        <p:spPr>
          <a:xfrm>
            <a:off x="313785" y="371661"/>
            <a:ext cx="3524791" cy="2753065"/>
          </a:xfrm>
          <a:prstGeom prst="rect">
            <a:avLst/>
          </a:prstGeom>
        </p:spPr>
      </p:pic>
      <p:pic>
        <p:nvPicPr>
          <p:cNvPr id="10" name="Picture 9">
            <a:extLst>
              <a:ext uri="{FF2B5EF4-FFF2-40B4-BE49-F238E27FC236}">
                <a16:creationId xmlns:a16="http://schemas.microsoft.com/office/drawing/2014/main" id="{411F732D-DC98-4F4E-9B94-9F603D97B396}"/>
              </a:ext>
            </a:extLst>
          </p:cNvPr>
          <p:cNvPicPr>
            <a:picLocks noChangeAspect="1"/>
          </p:cNvPicPr>
          <p:nvPr/>
        </p:nvPicPr>
        <p:blipFill>
          <a:blip r:embed="rId3"/>
          <a:stretch>
            <a:fillRect/>
          </a:stretch>
        </p:blipFill>
        <p:spPr>
          <a:xfrm>
            <a:off x="4729407" y="371661"/>
            <a:ext cx="3524791" cy="2744395"/>
          </a:xfrm>
          <a:prstGeom prst="rect">
            <a:avLst/>
          </a:prstGeom>
        </p:spPr>
      </p:pic>
      <p:pic>
        <p:nvPicPr>
          <p:cNvPr id="11" name="Picture 10">
            <a:extLst>
              <a:ext uri="{FF2B5EF4-FFF2-40B4-BE49-F238E27FC236}">
                <a16:creationId xmlns:a16="http://schemas.microsoft.com/office/drawing/2014/main" id="{013CBB03-5938-40DB-9CEA-C2745140B222}"/>
              </a:ext>
            </a:extLst>
          </p:cNvPr>
          <p:cNvPicPr>
            <a:picLocks noChangeAspect="1"/>
          </p:cNvPicPr>
          <p:nvPr/>
        </p:nvPicPr>
        <p:blipFill>
          <a:blip r:embed="rId2"/>
          <a:stretch>
            <a:fillRect/>
          </a:stretch>
        </p:blipFill>
        <p:spPr>
          <a:xfrm>
            <a:off x="313785" y="3907683"/>
            <a:ext cx="3524791" cy="2753065"/>
          </a:xfrm>
          <a:prstGeom prst="rect">
            <a:avLst/>
          </a:prstGeom>
        </p:spPr>
      </p:pic>
      <p:pic>
        <p:nvPicPr>
          <p:cNvPr id="12" name="Picture 11">
            <a:extLst>
              <a:ext uri="{FF2B5EF4-FFF2-40B4-BE49-F238E27FC236}">
                <a16:creationId xmlns:a16="http://schemas.microsoft.com/office/drawing/2014/main" id="{7F26FB47-6255-4FC2-85CE-362F5B3DFC2E}"/>
              </a:ext>
            </a:extLst>
          </p:cNvPr>
          <p:cNvPicPr>
            <a:picLocks noChangeAspect="1"/>
          </p:cNvPicPr>
          <p:nvPr/>
        </p:nvPicPr>
        <p:blipFill>
          <a:blip r:embed="rId3"/>
          <a:stretch>
            <a:fillRect/>
          </a:stretch>
        </p:blipFill>
        <p:spPr>
          <a:xfrm>
            <a:off x="4729407" y="3907683"/>
            <a:ext cx="3524791" cy="2744395"/>
          </a:xfrm>
          <a:prstGeom prst="rect">
            <a:avLst/>
          </a:prstGeom>
        </p:spPr>
      </p:pic>
      <p:sp>
        <p:nvSpPr>
          <p:cNvPr id="13" name="TextBox 12">
            <a:extLst>
              <a:ext uri="{FF2B5EF4-FFF2-40B4-BE49-F238E27FC236}">
                <a16:creationId xmlns:a16="http://schemas.microsoft.com/office/drawing/2014/main" id="{A7941895-0B9A-4035-87C7-2771A5A2E871}"/>
              </a:ext>
            </a:extLst>
          </p:cNvPr>
          <p:cNvSpPr txBox="1"/>
          <p:nvPr/>
        </p:nvSpPr>
        <p:spPr>
          <a:xfrm>
            <a:off x="272409" y="3538351"/>
            <a:ext cx="3607542" cy="369332"/>
          </a:xfrm>
          <a:prstGeom prst="rect">
            <a:avLst/>
          </a:prstGeom>
          <a:noFill/>
        </p:spPr>
        <p:txBody>
          <a:bodyPr wrap="square" rtlCol="0">
            <a:spAutoFit/>
          </a:bodyPr>
          <a:lstStyle/>
          <a:p>
            <a:r>
              <a:rPr lang="en-US" altLang="ko-KR" dirty="0"/>
              <a:t>What actually works</a:t>
            </a:r>
            <a:endParaRPr lang="ko-KR" altLang="en-US" dirty="0"/>
          </a:p>
        </p:txBody>
      </p:sp>
      <p:sp>
        <p:nvSpPr>
          <p:cNvPr id="5" name="TextBox 4">
            <a:extLst>
              <a:ext uri="{FF2B5EF4-FFF2-40B4-BE49-F238E27FC236}">
                <a16:creationId xmlns:a16="http://schemas.microsoft.com/office/drawing/2014/main" id="{105185D3-E64C-4D02-BC19-9F84779F4F9D}"/>
              </a:ext>
            </a:extLst>
          </p:cNvPr>
          <p:cNvSpPr txBox="1"/>
          <p:nvPr/>
        </p:nvSpPr>
        <p:spPr>
          <a:xfrm>
            <a:off x="1304926" y="3045908"/>
            <a:ext cx="1457326" cy="307777"/>
          </a:xfrm>
          <a:prstGeom prst="rect">
            <a:avLst/>
          </a:prstGeom>
          <a:noFill/>
        </p:spPr>
        <p:txBody>
          <a:bodyPr wrap="square" rtlCol="0">
            <a:spAutoFit/>
          </a:bodyPr>
          <a:lstStyle/>
          <a:p>
            <a:pPr algn="ctr"/>
            <a:r>
              <a:rPr lang="en-US" altLang="ko-KR" sz="1400" dirty="0">
                <a:solidFill>
                  <a:srgbClr val="FFFF00"/>
                </a:solidFill>
              </a:rPr>
              <a:t>caller contract</a:t>
            </a:r>
            <a:endParaRPr lang="ko-KR" altLang="en-US" sz="1400" dirty="0">
              <a:solidFill>
                <a:srgbClr val="FFFF00"/>
              </a:solidFill>
            </a:endParaRPr>
          </a:p>
        </p:txBody>
      </p:sp>
      <p:sp>
        <p:nvSpPr>
          <p:cNvPr id="17" name="TextBox 16">
            <a:extLst>
              <a:ext uri="{FF2B5EF4-FFF2-40B4-BE49-F238E27FC236}">
                <a16:creationId xmlns:a16="http://schemas.microsoft.com/office/drawing/2014/main" id="{8FA191FB-1D39-4A99-B18F-729EA177400D}"/>
              </a:ext>
            </a:extLst>
          </p:cNvPr>
          <p:cNvSpPr txBox="1"/>
          <p:nvPr/>
        </p:nvSpPr>
        <p:spPr>
          <a:xfrm>
            <a:off x="1304926" y="6603496"/>
            <a:ext cx="1457326" cy="307777"/>
          </a:xfrm>
          <a:prstGeom prst="rect">
            <a:avLst/>
          </a:prstGeom>
          <a:noFill/>
        </p:spPr>
        <p:txBody>
          <a:bodyPr wrap="square" rtlCol="0">
            <a:spAutoFit/>
          </a:bodyPr>
          <a:lstStyle/>
          <a:p>
            <a:pPr algn="ctr"/>
            <a:r>
              <a:rPr lang="en-US" altLang="ko-KR" sz="1400" dirty="0">
                <a:solidFill>
                  <a:srgbClr val="FFFF00"/>
                </a:solidFill>
              </a:rPr>
              <a:t>caller contract</a:t>
            </a:r>
            <a:endParaRPr lang="ko-KR" altLang="en-US" sz="1400" dirty="0">
              <a:solidFill>
                <a:srgbClr val="FFFF00"/>
              </a:solidFill>
            </a:endParaRPr>
          </a:p>
        </p:txBody>
      </p:sp>
      <p:sp>
        <p:nvSpPr>
          <p:cNvPr id="20" name="TextBox 19">
            <a:extLst>
              <a:ext uri="{FF2B5EF4-FFF2-40B4-BE49-F238E27FC236}">
                <a16:creationId xmlns:a16="http://schemas.microsoft.com/office/drawing/2014/main" id="{92348FF4-201A-4B9C-AEC1-F95EA0632D47}"/>
              </a:ext>
            </a:extLst>
          </p:cNvPr>
          <p:cNvSpPr txBox="1"/>
          <p:nvPr/>
        </p:nvSpPr>
        <p:spPr>
          <a:xfrm>
            <a:off x="5900738" y="6603496"/>
            <a:ext cx="1457326" cy="307777"/>
          </a:xfrm>
          <a:prstGeom prst="rect">
            <a:avLst/>
          </a:prstGeom>
          <a:noFill/>
        </p:spPr>
        <p:txBody>
          <a:bodyPr wrap="square" rtlCol="0">
            <a:spAutoFit/>
          </a:bodyPr>
          <a:lstStyle/>
          <a:p>
            <a:pPr algn="ctr"/>
            <a:r>
              <a:rPr lang="en-US" altLang="ko-KR" sz="1400" dirty="0">
                <a:solidFill>
                  <a:srgbClr val="FFFF00"/>
                </a:solidFill>
              </a:rPr>
              <a:t>target contract</a:t>
            </a:r>
            <a:endParaRPr lang="ko-KR" altLang="en-US" sz="1400" dirty="0">
              <a:solidFill>
                <a:srgbClr val="FFFF00"/>
              </a:solidFill>
            </a:endParaRPr>
          </a:p>
        </p:txBody>
      </p:sp>
      <p:sp>
        <p:nvSpPr>
          <p:cNvPr id="21" name="TextBox 20">
            <a:extLst>
              <a:ext uri="{FF2B5EF4-FFF2-40B4-BE49-F238E27FC236}">
                <a16:creationId xmlns:a16="http://schemas.microsoft.com/office/drawing/2014/main" id="{73E181B8-981F-47D3-9DAD-164842C6FB51}"/>
              </a:ext>
            </a:extLst>
          </p:cNvPr>
          <p:cNvSpPr txBox="1"/>
          <p:nvPr/>
        </p:nvSpPr>
        <p:spPr>
          <a:xfrm>
            <a:off x="5900738" y="3045908"/>
            <a:ext cx="1457326" cy="307777"/>
          </a:xfrm>
          <a:prstGeom prst="rect">
            <a:avLst/>
          </a:prstGeom>
          <a:noFill/>
        </p:spPr>
        <p:txBody>
          <a:bodyPr wrap="square" rtlCol="0">
            <a:spAutoFit/>
          </a:bodyPr>
          <a:lstStyle/>
          <a:p>
            <a:pPr algn="ctr"/>
            <a:r>
              <a:rPr lang="en-US" altLang="ko-KR" sz="1400" dirty="0">
                <a:solidFill>
                  <a:srgbClr val="FFFF00"/>
                </a:solidFill>
              </a:rPr>
              <a:t>target contract</a:t>
            </a:r>
            <a:endParaRPr lang="ko-KR" altLang="en-US" sz="1400" dirty="0">
              <a:solidFill>
                <a:srgbClr val="FFFF00"/>
              </a:solidFill>
            </a:endParaRPr>
          </a:p>
        </p:txBody>
      </p:sp>
      <p:sp>
        <p:nvSpPr>
          <p:cNvPr id="6" name="Rectangle 5">
            <a:extLst>
              <a:ext uri="{FF2B5EF4-FFF2-40B4-BE49-F238E27FC236}">
                <a16:creationId xmlns:a16="http://schemas.microsoft.com/office/drawing/2014/main" id="{E7BAF336-6AE0-4C0F-AC74-77DF6CBA866F}"/>
              </a:ext>
            </a:extLst>
          </p:cNvPr>
          <p:cNvSpPr/>
          <p:nvPr/>
        </p:nvSpPr>
        <p:spPr>
          <a:xfrm>
            <a:off x="4867275" y="1128713"/>
            <a:ext cx="3195638" cy="5143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a:extLst>
              <a:ext uri="{FF2B5EF4-FFF2-40B4-BE49-F238E27FC236}">
                <a16:creationId xmlns:a16="http://schemas.microsoft.com/office/drawing/2014/main" id="{A5BABB53-2810-481C-8E68-5E3B7DC6F8AF}"/>
              </a:ext>
            </a:extLst>
          </p:cNvPr>
          <p:cNvSpPr/>
          <p:nvPr/>
        </p:nvSpPr>
        <p:spPr>
          <a:xfrm>
            <a:off x="478361" y="1843088"/>
            <a:ext cx="3195638" cy="5143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a:extLst>
              <a:ext uri="{FF2B5EF4-FFF2-40B4-BE49-F238E27FC236}">
                <a16:creationId xmlns:a16="http://schemas.microsoft.com/office/drawing/2014/main" id="{2C55D45F-8D2D-4AA4-A98E-561312525C9F}"/>
              </a:ext>
            </a:extLst>
          </p:cNvPr>
          <p:cNvSpPr/>
          <p:nvPr/>
        </p:nvSpPr>
        <p:spPr>
          <a:xfrm>
            <a:off x="4867275" y="1830135"/>
            <a:ext cx="3195638" cy="514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a:extLst>
              <a:ext uri="{FF2B5EF4-FFF2-40B4-BE49-F238E27FC236}">
                <a16:creationId xmlns:a16="http://schemas.microsoft.com/office/drawing/2014/main" id="{F812E081-88A7-4366-A526-37743F7A3449}"/>
              </a:ext>
            </a:extLst>
          </p:cNvPr>
          <p:cNvSpPr/>
          <p:nvPr/>
        </p:nvSpPr>
        <p:spPr>
          <a:xfrm>
            <a:off x="487886" y="2483907"/>
            <a:ext cx="3195638" cy="514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a:extLst>
              <a:ext uri="{FF2B5EF4-FFF2-40B4-BE49-F238E27FC236}">
                <a16:creationId xmlns:a16="http://schemas.microsoft.com/office/drawing/2014/main" id="{A3DCDFF0-7474-4688-840D-E0D1F8DEC3DE}"/>
              </a:ext>
            </a:extLst>
          </p:cNvPr>
          <p:cNvSpPr/>
          <p:nvPr/>
        </p:nvSpPr>
        <p:spPr>
          <a:xfrm>
            <a:off x="4867275" y="4676775"/>
            <a:ext cx="3195638" cy="5143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a:extLst>
              <a:ext uri="{FF2B5EF4-FFF2-40B4-BE49-F238E27FC236}">
                <a16:creationId xmlns:a16="http://schemas.microsoft.com/office/drawing/2014/main" id="{48160578-4C49-42E3-BA3C-107277BCC4E7}"/>
              </a:ext>
            </a:extLst>
          </p:cNvPr>
          <p:cNvSpPr/>
          <p:nvPr/>
        </p:nvSpPr>
        <p:spPr>
          <a:xfrm>
            <a:off x="435770" y="4676775"/>
            <a:ext cx="3195638" cy="514350"/>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a:extLst>
              <a:ext uri="{FF2B5EF4-FFF2-40B4-BE49-F238E27FC236}">
                <a16:creationId xmlns:a16="http://schemas.microsoft.com/office/drawing/2014/main" id="{7A49EDB1-018B-420A-B6EC-38AAE5CABCAA}"/>
              </a:ext>
            </a:extLst>
          </p:cNvPr>
          <p:cNvSpPr/>
          <p:nvPr/>
        </p:nvSpPr>
        <p:spPr>
          <a:xfrm>
            <a:off x="4867275" y="5382960"/>
            <a:ext cx="3195638" cy="514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a:extLst>
              <a:ext uri="{FF2B5EF4-FFF2-40B4-BE49-F238E27FC236}">
                <a16:creationId xmlns:a16="http://schemas.microsoft.com/office/drawing/2014/main" id="{32D9F927-10BF-43FD-866A-476A0D416E2C}"/>
              </a:ext>
            </a:extLst>
          </p:cNvPr>
          <p:cNvSpPr/>
          <p:nvPr/>
        </p:nvSpPr>
        <p:spPr>
          <a:xfrm>
            <a:off x="435770" y="5382960"/>
            <a:ext cx="3195638" cy="514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C622944A-7732-43E2-B155-FE1E6A205F34}"/>
              </a:ext>
            </a:extLst>
          </p:cNvPr>
          <p:cNvSpPr txBox="1"/>
          <p:nvPr/>
        </p:nvSpPr>
        <p:spPr>
          <a:xfrm>
            <a:off x="8426624" y="4590960"/>
            <a:ext cx="3607542" cy="1477328"/>
          </a:xfrm>
          <a:prstGeom prst="rect">
            <a:avLst/>
          </a:prstGeom>
          <a:noFill/>
        </p:spPr>
        <p:txBody>
          <a:bodyPr wrap="square" rtlCol="0">
            <a:spAutoFit/>
          </a:bodyPr>
          <a:lstStyle/>
          <a:p>
            <a:r>
              <a:rPr lang="en-US" altLang="ko-KR" dirty="0"/>
              <a:t>The logics of target contract use Storage(slot0) value as </a:t>
            </a:r>
            <a:r>
              <a:rPr lang="en-US" altLang="ko-KR" dirty="0" err="1"/>
              <a:t>calculateResult</a:t>
            </a:r>
            <a:r>
              <a:rPr lang="en-US" altLang="ko-KR" dirty="0"/>
              <a:t> and </a:t>
            </a:r>
            <a:r>
              <a:rPr lang="en-US" altLang="ko-KR" dirty="0" err="1"/>
              <a:t>calculateResult</a:t>
            </a:r>
            <a:r>
              <a:rPr lang="en-US" altLang="ko-KR" dirty="0"/>
              <a:t>(slot1) value as user.</a:t>
            </a:r>
            <a:endParaRPr lang="ko-KR" altLang="en-US" dirty="0">
              <a:solidFill>
                <a:srgbClr val="FFFF00"/>
              </a:solidFill>
            </a:endParaRPr>
          </a:p>
        </p:txBody>
      </p:sp>
      <p:sp>
        <p:nvSpPr>
          <p:cNvPr id="34" name="TextBox 33">
            <a:extLst>
              <a:ext uri="{FF2B5EF4-FFF2-40B4-BE49-F238E27FC236}">
                <a16:creationId xmlns:a16="http://schemas.microsoft.com/office/drawing/2014/main" id="{50CE420C-EA89-4F22-96D7-AA8805922E47}"/>
              </a:ext>
            </a:extLst>
          </p:cNvPr>
          <p:cNvSpPr txBox="1"/>
          <p:nvPr/>
        </p:nvSpPr>
        <p:spPr>
          <a:xfrm>
            <a:off x="8218798" y="6581001"/>
            <a:ext cx="3235015" cy="276999"/>
          </a:xfrm>
          <a:prstGeom prst="rect">
            <a:avLst/>
          </a:prstGeom>
          <a:noFill/>
        </p:spPr>
        <p:txBody>
          <a:bodyPr wrap="square" rtlCol="0">
            <a:spAutoFit/>
          </a:bodyPr>
          <a:lstStyle/>
          <a:p>
            <a:r>
              <a:rPr lang="en-US" altLang="ko-KR" sz="1200" i="1" dirty="0"/>
              <a:t>All figures are owned by [</a:t>
            </a:r>
            <a:r>
              <a:rPr lang="en-US" altLang="ko-KR" sz="1200" i="1" dirty="0" err="1"/>
              <a:t>ZeroFruit</a:t>
            </a:r>
            <a:r>
              <a:rPr lang="en-US" altLang="ko-KR" sz="1200" i="1" dirty="0"/>
              <a:t>, 2019]</a:t>
            </a:r>
            <a:endParaRPr lang="ko-KR" altLang="en-US" sz="1200" i="1" dirty="0"/>
          </a:p>
        </p:txBody>
      </p:sp>
    </p:spTree>
    <p:extLst>
      <p:ext uri="{BB962C8B-B14F-4D97-AF65-F5344CB8AC3E}">
        <p14:creationId xmlns:p14="http://schemas.microsoft.com/office/powerpoint/2010/main" val="403955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Contents</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5100705"/>
          </a:xfrm>
        </p:spPr>
        <p:txBody>
          <a:bodyPr/>
          <a:lstStyle/>
          <a:p>
            <a:r>
              <a:rPr lang="en-US" altLang="ko-KR" dirty="0"/>
              <a:t>Introduction</a:t>
            </a:r>
          </a:p>
          <a:p>
            <a:r>
              <a:rPr lang="en-US" altLang="ko-KR" dirty="0"/>
              <a:t>Vulnerability 101</a:t>
            </a:r>
          </a:p>
          <a:p>
            <a:r>
              <a:rPr lang="en-US" altLang="ko-KR" dirty="0"/>
              <a:t>Smart-Contract Vulnerability Categories</a:t>
            </a:r>
          </a:p>
        </p:txBody>
      </p:sp>
    </p:spTree>
    <p:extLst>
      <p:ext uri="{BB962C8B-B14F-4D97-AF65-F5344CB8AC3E}">
        <p14:creationId xmlns:p14="http://schemas.microsoft.com/office/powerpoint/2010/main" val="2665653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err="1"/>
              <a:t>Delegatecall</a:t>
            </a:r>
            <a:endParaRPr lang="ko-KR" altLang="en-US" dirty="0"/>
          </a:p>
        </p:txBody>
      </p:sp>
      <p:grpSp>
        <p:nvGrpSpPr>
          <p:cNvPr id="19" name="Group 18">
            <a:extLst>
              <a:ext uri="{FF2B5EF4-FFF2-40B4-BE49-F238E27FC236}">
                <a16:creationId xmlns:a16="http://schemas.microsoft.com/office/drawing/2014/main" id="{7D4705E9-D129-455C-A842-52AA1931955B}"/>
              </a:ext>
            </a:extLst>
          </p:cNvPr>
          <p:cNvGrpSpPr/>
          <p:nvPr/>
        </p:nvGrpSpPr>
        <p:grpSpPr>
          <a:xfrm>
            <a:off x="0" y="1257300"/>
            <a:ext cx="12394948" cy="5617150"/>
            <a:chOff x="0" y="1257300"/>
            <a:chExt cx="12394948" cy="5617150"/>
          </a:xfrm>
        </p:grpSpPr>
        <p:pic>
          <p:nvPicPr>
            <p:cNvPr id="11" name="Picture 10">
              <a:extLst>
                <a:ext uri="{FF2B5EF4-FFF2-40B4-BE49-F238E27FC236}">
                  <a16:creationId xmlns:a16="http://schemas.microsoft.com/office/drawing/2014/main" id="{1D129029-5275-4CB9-950B-FAE28403BD9F}"/>
                </a:ext>
              </a:extLst>
            </p:cNvPr>
            <p:cNvPicPr>
              <a:picLocks noChangeAspect="1"/>
            </p:cNvPicPr>
            <p:nvPr/>
          </p:nvPicPr>
          <p:blipFill>
            <a:blip r:embed="rId2"/>
            <a:stretch>
              <a:fillRect/>
            </a:stretch>
          </p:blipFill>
          <p:spPr>
            <a:xfrm>
              <a:off x="0" y="1257300"/>
              <a:ext cx="6096000" cy="5617150"/>
            </a:xfrm>
            <a:prstGeom prst="rect">
              <a:avLst/>
            </a:prstGeom>
          </p:spPr>
        </p:pic>
        <p:pic>
          <p:nvPicPr>
            <p:cNvPr id="9" name="Picture 8">
              <a:extLst>
                <a:ext uri="{FF2B5EF4-FFF2-40B4-BE49-F238E27FC236}">
                  <a16:creationId xmlns:a16="http://schemas.microsoft.com/office/drawing/2014/main" id="{57A46207-4EC4-47D7-B609-18F199BB6926}"/>
                </a:ext>
              </a:extLst>
            </p:cNvPr>
            <p:cNvPicPr>
              <a:picLocks noChangeAspect="1"/>
            </p:cNvPicPr>
            <p:nvPr/>
          </p:nvPicPr>
          <p:blipFill>
            <a:blip r:embed="rId3"/>
            <a:stretch>
              <a:fillRect/>
            </a:stretch>
          </p:blipFill>
          <p:spPr>
            <a:xfrm>
              <a:off x="5981880" y="1257300"/>
              <a:ext cx="6413068" cy="4155497"/>
            </a:xfrm>
            <a:prstGeom prst="rect">
              <a:avLst/>
            </a:prstGeom>
          </p:spPr>
        </p:pic>
      </p:grpSp>
      <p:sp>
        <p:nvSpPr>
          <p:cNvPr id="14" name="TextBox 13">
            <a:extLst>
              <a:ext uri="{FF2B5EF4-FFF2-40B4-BE49-F238E27FC236}">
                <a16:creationId xmlns:a16="http://schemas.microsoft.com/office/drawing/2014/main" id="{200C68D8-A2F0-4F3F-9FAB-20178554377E}"/>
              </a:ext>
            </a:extLst>
          </p:cNvPr>
          <p:cNvSpPr txBox="1"/>
          <p:nvPr/>
        </p:nvSpPr>
        <p:spPr>
          <a:xfrm>
            <a:off x="2319337" y="6610063"/>
            <a:ext cx="1457326" cy="307777"/>
          </a:xfrm>
          <a:prstGeom prst="rect">
            <a:avLst/>
          </a:prstGeom>
          <a:noFill/>
        </p:spPr>
        <p:txBody>
          <a:bodyPr wrap="square" rtlCol="0">
            <a:spAutoFit/>
          </a:bodyPr>
          <a:lstStyle/>
          <a:p>
            <a:pPr algn="ctr"/>
            <a:r>
              <a:rPr lang="en-US" altLang="ko-KR" sz="1400" dirty="0">
                <a:solidFill>
                  <a:srgbClr val="FFFF00"/>
                </a:solidFill>
              </a:rPr>
              <a:t>caller contract</a:t>
            </a:r>
            <a:endParaRPr lang="ko-KR" altLang="en-US" sz="1400" dirty="0">
              <a:solidFill>
                <a:srgbClr val="FFFF00"/>
              </a:solidFill>
            </a:endParaRPr>
          </a:p>
        </p:txBody>
      </p:sp>
      <p:sp>
        <p:nvSpPr>
          <p:cNvPr id="15" name="TextBox 14">
            <a:extLst>
              <a:ext uri="{FF2B5EF4-FFF2-40B4-BE49-F238E27FC236}">
                <a16:creationId xmlns:a16="http://schemas.microsoft.com/office/drawing/2014/main" id="{0BEF2A72-A9F3-4BE5-83C3-220897B5173F}"/>
              </a:ext>
            </a:extLst>
          </p:cNvPr>
          <p:cNvSpPr txBox="1"/>
          <p:nvPr/>
        </p:nvSpPr>
        <p:spPr>
          <a:xfrm>
            <a:off x="8631555" y="5352600"/>
            <a:ext cx="1457326" cy="307777"/>
          </a:xfrm>
          <a:prstGeom prst="rect">
            <a:avLst/>
          </a:prstGeom>
          <a:noFill/>
        </p:spPr>
        <p:txBody>
          <a:bodyPr wrap="square" rtlCol="0">
            <a:spAutoFit/>
          </a:bodyPr>
          <a:lstStyle/>
          <a:p>
            <a:pPr algn="ctr"/>
            <a:r>
              <a:rPr lang="en-US" altLang="ko-KR" sz="1400" dirty="0">
                <a:solidFill>
                  <a:srgbClr val="FFFF00"/>
                </a:solidFill>
              </a:rPr>
              <a:t>target contract</a:t>
            </a:r>
            <a:endParaRPr lang="ko-KR" altLang="en-US" sz="1400" dirty="0">
              <a:solidFill>
                <a:srgbClr val="FFFF00"/>
              </a:solidFill>
            </a:endParaRPr>
          </a:p>
        </p:txBody>
      </p:sp>
      <p:sp>
        <p:nvSpPr>
          <p:cNvPr id="16" name="TextBox 15">
            <a:extLst>
              <a:ext uri="{FF2B5EF4-FFF2-40B4-BE49-F238E27FC236}">
                <a16:creationId xmlns:a16="http://schemas.microsoft.com/office/drawing/2014/main" id="{82AF5819-9869-4DDE-8604-279E12E40AD9}"/>
              </a:ext>
            </a:extLst>
          </p:cNvPr>
          <p:cNvSpPr txBox="1"/>
          <p:nvPr/>
        </p:nvSpPr>
        <p:spPr>
          <a:xfrm>
            <a:off x="1489975" y="3088435"/>
            <a:ext cx="1457326" cy="276999"/>
          </a:xfrm>
          <a:prstGeom prst="rect">
            <a:avLst/>
          </a:prstGeom>
          <a:noFill/>
        </p:spPr>
        <p:txBody>
          <a:bodyPr wrap="square" rtlCol="0">
            <a:spAutoFit/>
          </a:bodyPr>
          <a:lstStyle/>
          <a:p>
            <a:pPr algn="ctr"/>
            <a:r>
              <a:rPr lang="en-US" altLang="ko-KR" sz="1200" dirty="0">
                <a:solidFill>
                  <a:srgbClr val="99FF33"/>
                </a:solidFill>
              </a:rPr>
              <a:t>function selector</a:t>
            </a:r>
            <a:endParaRPr lang="ko-KR" altLang="en-US" sz="1200" dirty="0">
              <a:solidFill>
                <a:srgbClr val="99FF33"/>
              </a:solidFill>
            </a:endParaRPr>
          </a:p>
        </p:txBody>
      </p:sp>
      <p:sp>
        <p:nvSpPr>
          <p:cNvPr id="20" name="Rectangle 19">
            <a:extLst>
              <a:ext uri="{FF2B5EF4-FFF2-40B4-BE49-F238E27FC236}">
                <a16:creationId xmlns:a16="http://schemas.microsoft.com/office/drawing/2014/main" id="{E46DB7E7-03A5-4FB1-960B-7B958DCEDA75}"/>
              </a:ext>
            </a:extLst>
          </p:cNvPr>
          <p:cNvSpPr/>
          <p:nvPr/>
        </p:nvSpPr>
        <p:spPr>
          <a:xfrm>
            <a:off x="775723" y="5001748"/>
            <a:ext cx="4164637" cy="350852"/>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ectangle 20">
            <a:extLst>
              <a:ext uri="{FF2B5EF4-FFF2-40B4-BE49-F238E27FC236}">
                <a16:creationId xmlns:a16="http://schemas.microsoft.com/office/drawing/2014/main" id="{194D2944-08BB-49D5-923E-282F3AB8C5A7}"/>
              </a:ext>
            </a:extLst>
          </p:cNvPr>
          <p:cNvSpPr/>
          <p:nvPr/>
        </p:nvSpPr>
        <p:spPr>
          <a:xfrm>
            <a:off x="6550199" y="3428999"/>
            <a:ext cx="2754146" cy="566625"/>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Rounded Corners 21">
            <a:extLst>
              <a:ext uri="{FF2B5EF4-FFF2-40B4-BE49-F238E27FC236}">
                <a16:creationId xmlns:a16="http://schemas.microsoft.com/office/drawing/2014/main" id="{A0E39B0F-8F70-4B1D-A36B-56273A54BAE0}"/>
              </a:ext>
            </a:extLst>
          </p:cNvPr>
          <p:cNvSpPr/>
          <p:nvPr/>
        </p:nvSpPr>
        <p:spPr>
          <a:xfrm>
            <a:off x="9659703" y="5872104"/>
            <a:ext cx="2201494" cy="3560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1400" dirty="0"/>
              <a:t>start</a:t>
            </a:r>
            <a:endParaRPr lang="ko-KR" altLang="en-US" sz="1400" dirty="0"/>
          </a:p>
        </p:txBody>
      </p:sp>
      <p:sp>
        <p:nvSpPr>
          <p:cNvPr id="23" name="Rectangle: Rounded Corners 22">
            <a:extLst>
              <a:ext uri="{FF2B5EF4-FFF2-40B4-BE49-F238E27FC236}">
                <a16:creationId xmlns:a16="http://schemas.microsoft.com/office/drawing/2014/main" id="{90899913-7427-4EB0-9277-14FADE973374}"/>
              </a:ext>
            </a:extLst>
          </p:cNvPr>
          <p:cNvSpPr/>
          <p:nvPr/>
        </p:nvSpPr>
        <p:spPr>
          <a:xfrm>
            <a:off x="9659703" y="6424121"/>
            <a:ext cx="2201494" cy="3560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1400" dirty="0" err="1"/>
              <a:t>calculatedFibNumber</a:t>
            </a:r>
            <a:endParaRPr lang="ko-KR" altLang="en-US" sz="1400" dirty="0"/>
          </a:p>
        </p:txBody>
      </p:sp>
      <p:sp>
        <p:nvSpPr>
          <p:cNvPr id="24" name="Rectangle: Rounded Corners 23">
            <a:extLst>
              <a:ext uri="{FF2B5EF4-FFF2-40B4-BE49-F238E27FC236}">
                <a16:creationId xmlns:a16="http://schemas.microsoft.com/office/drawing/2014/main" id="{980EF62C-0563-4197-9968-3DBAE8D08012}"/>
              </a:ext>
            </a:extLst>
          </p:cNvPr>
          <p:cNvSpPr/>
          <p:nvPr/>
        </p:nvSpPr>
        <p:spPr>
          <a:xfrm>
            <a:off x="6490737" y="5872104"/>
            <a:ext cx="2201494" cy="35607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dirty="0" err="1"/>
              <a:t>fibonacciLibrary</a:t>
            </a:r>
            <a:endParaRPr lang="ko-KR" altLang="en-US" sz="1400" dirty="0"/>
          </a:p>
        </p:txBody>
      </p:sp>
      <p:sp>
        <p:nvSpPr>
          <p:cNvPr id="26" name="Rectangle: Rounded Corners 25">
            <a:extLst>
              <a:ext uri="{FF2B5EF4-FFF2-40B4-BE49-F238E27FC236}">
                <a16:creationId xmlns:a16="http://schemas.microsoft.com/office/drawing/2014/main" id="{30E4EACC-E11B-4C0A-8FD8-F6E378324ACF}"/>
              </a:ext>
            </a:extLst>
          </p:cNvPr>
          <p:cNvSpPr/>
          <p:nvPr/>
        </p:nvSpPr>
        <p:spPr>
          <a:xfrm>
            <a:off x="6490737" y="6424121"/>
            <a:ext cx="2201494" cy="35607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dirty="0" err="1"/>
              <a:t>calculatedFibNumber</a:t>
            </a:r>
            <a:endParaRPr lang="ko-KR" altLang="en-US" sz="1400" dirty="0"/>
          </a:p>
        </p:txBody>
      </p:sp>
      <p:cxnSp>
        <p:nvCxnSpPr>
          <p:cNvPr id="28" name="Straight Arrow Connector 27">
            <a:extLst>
              <a:ext uri="{FF2B5EF4-FFF2-40B4-BE49-F238E27FC236}">
                <a16:creationId xmlns:a16="http://schemas.microsoft.com/office/drawing/2014/main" id="{E2520978-7AF5-4D8D-819B-D02EA3CC1951}"/>
              </a:ext>
            </a:extLst>
          </p:cNvPr>
          <p:cNvCxnSpPr>
            <a:cxnSpLocks/>
          </p:cNvCxnSpPr>
          <p:nvPr/>
        </p:nvCxnSpPr>
        <p:spPr>
          <a:xfrm flipH="1">
            <a:off x="8762639" y="6054476"/>
            <a:ext cx="8103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D1EB8D-C8CF-476F-BCAC-F9F8235A89FD}"/>
              </a:ext>
            </a:extLst>
          </p:cNvPr>
          <p:cNvCxnSpPr>
            <a:cxnSpLocks/>
          </p:cNvCxnSpPr>
          <p:nvPr/>
        </p:nvCxnSpPr>
        <p:spPr>
          <a:xfrm flipH="1">
            <a:off x="8762639" y="6615518"/>
            <a:ext cx="8103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D6870E-2308-4D5B-B4C6-5DE9023EAE4E}"/>
              </a:ext>
            </a:extLst>
          </p:cNvPr>
          <p:cNvSpPr txBox="1"/>
          <p:nvPr/>
        </p:nvSpPr>
        <p:spPr>
          <a:xfrm>
            <a:off x="10080212" y="5616367"/>
            <a:ext cx="1457326" cy="276999"/>
          </a:xfrm>
          <a:prstGeom prst="rect">
            <a:avLst/>
          </a:prstGeom>
          <a:noFill/>
        </p:spPr>
        <p:txBody>
          <a:bodyPr wrap="square" rtlCol="0">
            <a:spAutoFit/>
          </a:bodyPr>
          <a:lstStyle/>
          <a:p>
            <a:pPr algn="ctr"/>
            <a:r>
              <a:rPr lang="en-US" altLang="ko-KR" sz="1200" dirty="0" err="1">
                <a:solidFill>
                  <a:srgbClr val="66FFFF"/>
                </a:solidFill>
              </a:rPr>
              <a:t>FibonacciLib</a:t>
            </a:r>
            <a:endParaRPr lang="ko-KR" altLang="en-US" sz="1200" dirty="0">
              <a:solidFill>
                <a:srgbClr val="66FFFF"/>
              </a:solidFill>
            </a:endParaRPr>
          </a:p>
        </p:txBody>
      </p:sp>
      <p:sp>
        <p:nvSpPr>
          <p:cNvPr id="32" name="TextBox 31">
            <a:extLst>
              <a:ext uri="{FF2B5EF4-FFF2-40B4-BE49-F238E27FC236}">
                <a16:creationId xmlns:a16="http://schemas.microsoft.com/office/drawing/2014/main" id="{1F542099-39D7-4F14-8A94-129B2898B6CA}"/>
              </a:ext>
            </a:extLst>
          </p:cNvPr>
          <p:cNvSpPr txBox="1"/>
          <p:nvPr/>
        </p:nvSpPr>
        <p:spPr>
          <a:xfrm>
            <a:off x="6490737" y="5616367"/>
            <a:ext cx="2140818" cy="276999"/>
          </a:xfrm>
          <a:prstGeom prst="rect">
            <a:avLst/>
          </a:prstGeom>
          <a:noFill/>
        </p:spPr>
        <p:txBody>
          <a:bodyPr wrap="square" rtlCol="0">
            <a:spAutoFit/>
          </a:bodyPr>
          <a:lstStyle/>
          <a:p>
            <a:pPr algn="ctr"/>
            <a:r>
              <a:rPr lang="en-US" altLang="ko-KR" sz="1200" dirty="0" err="1">
                <a:solidFill>
                  <a:srgbClr val="66FFFF"/>
                </a:solidFill>
              </a:rPr>
              <a:t>FibonacciBalance</a:t>
            </a:r>
            <a:endParaRPr lang="ko-KR" altLang="en-US" sz="1200" dirty="0">
              <a:solidFill>
                <a:srgbClr val="66FFFF"/>
              </a:solidFill>
            </a:endParaRPr>
          </a:p>
        </p:txBody>
      </p:sp>
      <p:sp>
        <p:nvSpPr>
          <p:cNvPr id="33" name="TextBox 32">
            <a:extLst>
              <a:ext uri="{FF2B5EF4-FFF2-40B4-BE49-F238E27FC236}">
                <a16:creationId xmlns:a16="http://schemas.microsoft.com/office/drawing/2014/main" id="{1911AE8C-CAE1-453C-A2C8-8B1FD0E123AD}"/>
              </a:ext>
            </a:extLst>
          </p:cNvPr>
          <p:cNvSpPr txBox="1"/>
          <p:nvPr/>
        </p:nvSpPr>
        <p:spPr>
          <a:xfrm>
            <a:off x="272409" y="0"/>
            <a:ext cx="1526055" cy="276999"/>
          </a:xfrm>
          <a:prstGeom prst="rect">
            <a:avLst/>
          </a:prstGeom>
          <a:noFill/>
        </p:spPr>
        <p:txBody>
          <a:bodyPr wrap="square" rtlCol="0">
            <a:spAutoFit/>
          </a:bodyPr>
          <a:lstStyle/>
          <a:p>
            <a:r>
              <a:rPr lang="en-US" altLang="ko-KR" sz="1200" dirty="0"/>
              <a:t>What we expect</a:t>
            </a:r>
            <a:endParaRPr lang="ko-KR" altLang="en-US" sz="1200" dirty="0"/>
          </a:p>
        </p:txBody>
      </p:sp>
      <p:graphicFrame>
        <p:nvGraphicFramePr>
          <p:cNvPr id="34" name="Table 34">
            <a:extLst>
              <a:ext uri="{FF2B5EF4-FFF2-40B4-BE49-F238E27FC236}">
                <a16:creationId xmlns:a16="http://schemas.microsoft.com/office/drawing/2014/main" id="{30C4C3D6-EB10-4A69-BB2D-95A8468E4294}"/>
              </a:ext>
            </a:extLst>
          </p:cNvPr>
          <p:cNvGraphicFramePr>
            <a:graphicFrameLocks noGrp="1"/>
          </p:cNvGraphicFramePr>
          <p:nvPr/>
        </p:nvGraphicFramePr>
        <p:xfrm>
          <a:off x="350544" y="346602"/>
          <a:ext cx="2496665" cy="548640"/>
        </p:xfrm>
        <a:graphic>
          <a:graphicData uri="http://schemas.openxmlformats.org/drawingml/2006/table">
            <a:tbl>
              <a:tblPr firstRow="1" bandRow="1">
                <a:tableStyleId>{5C22544A-7EE6-4342-B048-85BDC9FD1C3A}</a:tableStyleId>
              </a:tblPr>
              <a:tblGrid>
                <a:gridCol w="499333">
                  <a:extLst>
                    <a:ext uri="{9D8B030D-6E8A-4147-A177-3AD203B41FA5}">
                      <a16:colId xmlns:a16="http://schemas.microsoft.com/office/drawing/2014/main" val="85834339"/>
                    </a:ext>
                  </a:extLst>
                </a:gridCol>
                <a:gridCol w="499333">
                  <a:extLst>
                    <a:ext uri="{9D8B030D-6E8A-4147-A177-3AD203B41FA5}">
                      <a16:colId xmlns:a16="http://schemas.microsoft.com/office/drawing/2014/main" val="1095502348"/>
                    </a:ext>
                  </a:extLst>
                </a:gridCol>
                <a:gridCol w="499333">
                  <a:extLst>
                    <a:ext uri="{9D8B030D-6E8A-4147-A177-3AD203B41FA5}">
                      <a16:colId xmlns:a16="http://schemas.microsoft.com/office/drawing/2014/main" val="2774362914"/>
                    </a:ext>
                  </a:extLst>
                </a:gridCol>
                <a:gridCol w="499333">
                  <a:extLst>
                    <a:ext uri="{9D8B030D-6E8A-4147-A177-3AD203B41FA5}">
                      <a16:colId xmlns:a16="http://schemas.microsoft.com/office/drawing/2014/main" val="3370380944"/>
                    </a:ext>
                  </a:extLst>
                </a:gridCol>
                <a:gridCol w="499333">
                  <a:extLst>
                    <a:ext uri="{9D8B030D-6E8A-4147-A177-3AD203B41FA5}">
                      <a16:colId xmlns:a16="http://schemas.microsoft.com/office/drawing/2014/main" val="2404564601"/>
                    </a:ext>
                  </a:extLst>
                </a:gridCol>
              </a:tblGrid>
              <a:tr h="0">
                <a:tc>
                  <a:txBody>
                    <a:bodyPr/>
                    <a:lstStyle/>
                    <a:p>
                      <a:pPr latinLnBrk="1"/>
                      <a:r>
                        <a:rPr lang="en-US" altLang="ko-KR" sz="1200" dirty="0"/>
                        <a:t>n</a:t>
                      </a:r>
                      <a:endParaRPr lang="ko-KR" altLang="en-US" sz="1200" dirty="0"/>
                    </a:p>
                  </a:txBody>
                  <a:tcPr/>
                </a:tc>
                <a:tc>
                  <a:txBody>
                    <a:bodyPr/>
                    <a:lstStyle/>
                    <a:p>
                      <a:pPr latinLnBrk="1"/>
                      <a:r>
                        <a:rPr lang="en-US" altLang="ko-KR" sz="1200" dirty="0"/>
                        <a:t>1</a:t>
                      </a:r>
                      <a:endParaRPr lang="ko-KR" altLang="en-US" sz="1200" dirty="0"/>
                    </a:p>
                  </a:txBody>
                  <a:tcPr/>
                </a:tc>
                <a:tc>
                  <a:txBody>
                    <a:bodyPr/>
                    <a:lstStyle/>
                    <a:p>
                      <a:pPr latinLnBrk="1"/>
                      <a:r>
                        <a:rPr lang="en-US" altLang="ko-KR" sz="1200" dirty="0"/>
                        <a:t>2</a:t>
                      </a:r>
                      <a:endParaRPr lang="ko-KR" altLang="en-US" sz="1200" dirty="0"/>
                    </a:p>
                  </a:txBody>
                  <a:tcPr/>
                </a:tc>
                <a:tc>
                  <a:txBody>
                    <a:bodyPr/>
                    <a:lstStyle/>
                    <a:p>
                      <a:pPr latinLnBrk="1"/>
                      <a:r>
                        <a:rPr lang="en-US" altLang="ko-KR" sz="1200" dirty="0"/>
                        <a:t>3</a:t>
                      </a:r>
                      <a:endParaRPr lang="ko-KR" altLang="en-US" sz="1200" dirty="0"/>
                    </a:p>
                  </a:txBody>
                  <a:tcPr/>
                </a:tc>
                <a:tc>
                  <a:txBody>
                    <a:bodyPr/>
                    <a:lstStyle/>
                    <a:p>
                      <a:pPr latinLnBrk="1"/>
                      <a:r>
                        <a:rPr lang="en-US" altLang="ko-KR" sz="1200" dirty="0"/>
                        <a:t>…</a:t>
                      </a:r>
                      <a:endParaRPr lang="ko-KR" altLang="en-US" sz="1200" dirty="0"/>
                    </a:p>
                  </a:txBody>
                  <a:tcPr/>
                </a:tc>
                <a:extLst>
                  <a:ext uri="{0D108BD9-81ED-4DB2-BD59-A6C34878D82A}">
                    <a16:rowId xmlns:a16="http://schemas.microsoft.com/office/drawing/2014/main" val="484398412"/>
                  </a:ext>
                </a:extLst>
              </a:tr>
              <a:tr h="0">
                <a:tc>
                  <a:txBody>
                    <a:bodyPr/>
                    <a:lstStyle/>
                    <a:p>
                      <a:pPr latinLnBrk="1"/>
                      <a:r>
                        <a:rPr lang="en-US" altLang="ko-KR" sz="1200" dirty="0" err="1"/>
                        <a:t>fibo</a:t>
                      </a:r>
                      <a:endParaRPr lang="ko-KR" altLang="en-US" sz="1200" dirty="0"/>
                    </a:p>
                  </a:txBody>
                  <a:tcPr/>
                </a:tc>
                <a:tc>
                  <a:txBody>
                    <a:bodyPr/>
                    <a:lstStyle/>
                    <a:p>
                      <a:pPr latinLnBrk="1"/>
                      <a:r>
                        <a:rPr lang="en-US" altLang="ko-KR" sz="1200" dirty="0"/>
                        <a:t>1</a:t>
                      </a:r>
                      <a:endParaRPr lang="ko-KR" altLang="en-US" sz="1200" dirty="0"/>
                    </a:p>
                  </a:txBody>
                  <a:tcPr/>
                </a:tc>
                <a:tc>
                  <a:txBody>
                    <a:bodyPr/>
                    <a:lstStyle/>
                    <a:p>
                      <a:pPr latinLnBrk="1"/>
                      <a:r>
                        <a:rPr lang="en-US" altLang="ko-KR" sz="1200" dirty="0"/>
                        <a:t>1</a:t>
                      </a:r>
                      <a:endParaRPr lang="ko-KR" altLang="en-US" sz="1200" dirty="0"/>
                    </a:p>
                  </a:txBody>
                  <a:tcPr/>
                </a:tc>
                <a:tc>
                  <a:txBody>
                    <a:bodyPr/>
                    <a:lstStyle/>
                    <a:p>
                      <a:pPr latinLnBrk="1"/>
                      <a:r>
                        <a:rPr lang="en-US" altLang="ko-KR" sz="1200" dirty="0"/>
                        <a:t>2</a:t>
                      </a:r>
                      <a:endParaRPr lang="ko-KR" altLang="en-US" sz="1200" dirty="0"/>
                    </a:p>
                  </a:txBody>
                  <a:tcPr/>
                </a:tc>
                <a:tc>
                  <a:txBody>
                    <a:bodyPr/>
                    <a:lstStyle/>
                    <a:p>
                      <a:pPr latinLnBrk="1"/>
                      <a:endParaRPr lang="ko-KR" altLang="en-US" sz="1200" dirty="0"/>
                    </a:p>
                  </a:txBody>
                  <a:tcPr/>
                </a:tc>
                <a:extLst>
                  <a:ext uri="{0D108BD9-81ED-4DB2-BD59-A6C34878D82A}">
                    <a16:rowId xmlns:a16="http://schemas.microsoft.com/office/drawing/2014/main" val="766904504"/>
                  </a:ext>
                </a:extLst>
              </a:tr>
            </a:tbl>
          </a:graphicData>
        </a:graphic>
      </p:graphicFrame>
    </p:spTree>
    <p:extLst>
      <p:ext uri="{BB962C8B-B14F-4D97-AF65-F5344CB8AC3E}">
        <p14:creationId xmlns:p14="http://schemas.microsoft.com/office/powerpoint/2010/main" val="3899198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err="1"/>
              <a:t>Delegatecall</a:t>
            </a:r>
            <a:endParaRPr lang="ko-KR" altLang="en-US" dirty="0"/>
          </a:p>
        </p:txBody>
      </p:sp>
      <p:grpSp>
        <p:nvGrpSpPr>
          <p:cNvPr id="19" name="Group 18">
            <a:extLst>
              <a:ext uri="{FF2B5EF4-FFF2-40B4-BE49-F238E27FC236}">
                <a16:creationId xmlns:a16="http://schemas.microsoft.com/office/drawing/2014/main" id="{7D4705E9-D129-455C-A842-52AA1931955B}"/>
              </a:ext>
            </a:extLst>
          </p:cNvPr>
          <p:cNvGrpSpPr/>
          <p:nvPr/>
        </p:nvGrpSpPr>
        <p:grpSpPr>
          <a:xfrm>
            <a:off x="0" y="1257300"/>
            <a:ext cx="12394948" cy="5617150"/>
            <a:chOff x="0" y="1257300"/>
            <a:chExt cx="12394948" cy="5617150"/>
          </a:xfrm>
        </p:grpSpPr>
        <p:pic>
          <p:nvPicPr>
            <p:cNvPr id="11" name="Picture 10">
              <a:extLst>
                <a:ext uri="{FF2B5EF4-FFF2-40B4-BE49-F238E27FC236}">
                  <a16:creationId xmlns:a16="http://schemas.microsoft.com/office/drawing/2014/main" id="{1D129029-5275-4CB9-950B-FAE28403BD9F}"/>
                </a:ext>
              </a:extLst>
            </p:cNvPr>
            <p:cNvPicPr>
              <a:picLocks noChangeAspect="1"/>
            </p:cNvPicPr>
            <p:nvPr/>
          </p:nvPicPr>
          <p:blipFill>
            <a:blip r:embed="rId2"/>
            <a:stretch>
              <a:fillRect/>
            </a:stretch>
          </p:blipFill>
          <p:spPr>
            <a:xfrm>
              <a:off x="0" y="1257300"/>
              <a:ext cx="6096000" cy="5617150"/>
            </a:xfrm>
            <a:prstGeom prst="rect">
              <a:avLst/>
            </a:prstGeom>
          </p:spPr>
        </p:pic>
        <p:pic>
          <p:nvPicPr>
            <p:cNvPr id="9" name="Picture 8">
              <a:extLst>
                <a:ext uri="{FF2B5EF4-FFF2-40B4-BE49-F238E27FC236}">
                  <a16:creationId xmlns:a16="http://schemas.microsoft.com/office/drawing/2014/main" id="{57A46207-4EC4-47D7-B609-18F199BB6926}"/>
                </a:ext>
              </a:extLst>
            </p:cNvPr>
            <p:cNvPicPr>
              <a:picLocks noChangeAspect="1"/>
            </p:cNvPicPr>
            <p:nvPr/>
          </p:nvPicPr>
          <p:blipFill>
            <a:blip r:embed="rId3"/>
            <a:stretch>
              <a:fillRect/>
            </a:stretch>
          </p:blipFill>
          <p:spPr>
            <a:xfrm>
              <a:off x="5981880" y="1257300"/>
              <a:ext cx="6413068" cy="4155497"/>
            </a:xfrm>
            <a:prstGeom prst="rect">
              <a:avLst/>
            </a:prstGeom>
          </p:spPr>
        </p:pic>
      </p:grpSp>
      <p:sp>
        <p:nvSpPr>
          <p:cNvPr id="14" name="TextBox 13">
            <a:extLst>
              <a:ext uri="{FF2B5EF4-FFF2-40B4-BE49-F238E27FC236}">
                <a16:creationId xmlns:a16="http://schemas.microsoft.com/office/drawing/2014/main" id="{200C68D8-A2F0-4F3F-9FAB-20178554377E}"/>
              </a:ext>
            </a:extLst>
          </p:cNvPr>
          <p:cNvSpPr txBox="1"/>
          <p:nvPr/>
        </p:nvSpPr>
        <p:spPr>
          <a:xfrm>
            <a:off x="2319337" y="6610063"/>
            <a:ext cx="1457326" cy="307777"/>
          </a:xfrm>
          <a:prstGeom prst="rect">
            <a:avLst/>
          </a:prstGeom>
          <a:noFill/>
        </p:spPr>
        <p:txBody>
          <a:bodyPr wrap="square" rtlCol="0">
            <a:spAutoFit/>
          </a:bodyPr>
          <a:lstStyle/>
          <a:p>
            <a:pPr algn="ctr"/>
            <a:r>
              <a:rPr lang="en-US" altLang="ko-KR" sz="1400" dirty="0">
                <a:solidFill>
                  <a:srgbClr val="FFFF00"/>
                </a:solidFill>
              </a:rPr>
              <a:t>caller contract</a:t>
            </a:r>
            <a:endParaRPr lang="ko-KR" altLang="en-US" sz="1400" dirty="0">
              <a:solidFill>
                <a:srgbClr val="FFFF00"/>
              </a:solidFill>
            </a:endParaRPr>
          </a:p>
        </p:txBody>
      </p:sp>
      <p:sp>
        <p:nvSpPr>
          <p:cNvPr id="15" name="TextBox 14">
            <a:extLst>
              <a:ext uri="{FF2B5EF4-FFF2-40B4-BE49-F238E27FC236}">
                <a16:creationId xmlns:a16="http://schemas.microsoft.com/office/drawing/2014/main" id="{0BEF2A72-A9F3-4BE5-83C3-220897B5173F}"/>
              </a:ext>
            </a:extLst>
          </p:cNvPr>
          <p:cNvSpPr txBox="1"/>
          <p:nvPr/>
        </p:nvSpPr>
        <p:spPr>
          <a:xfrm>
            <a:off x="8631555" y="5352600"/>
            <a:ext cx="1457326" cy="307777"/>
          </a:xfrm>
          <a:prstGeom prst="rect">
            <a:avLst/>
          </a:prstGeom>
          <a:noFill/>
        </p:spPr>
        <p:txBody>
          <a:bodyPr wrap="square" rtlCol="0">
            <a:spAutoFit/>
          </a:bodyPr>
          <a:lstStyle/>
          <a:p>
            <a:pPr algn="ctr"/>
            <a:r>
              <a:rPr lang="en-US" altLang="ko-KR" sz="1400" dirty="0">
                <a:solidFill>
                  <a:srgbClr val="FFFF00"/>
                </a:solidFill>
              </a:rPr>
              <a:t>target contract</a:t>
            </a:r>
            <a:endParaRPr lang="ko-KR" altLang="en-US" sz="1400" dirty="0">
              <a:solidFill>
                <a:srgbClr val="FFFF00"/>
              </a:solidFill>
            </a:endParaRPr>
          </a:p>
        </p:txBody>
      </p:sp>
      <p:sp>
        <p:nvSpPr>
          <p:cNvPr id="16" name="TextBox 15">
            <a:extLst>
              <a:ext uri="{FF2B5EF4-FFF2-40B4-BE49-F238E27FC236}">
                <a16:creationId xmlns:a16="http://schemas.microsoft.com/office/drawing/2014/main" id="{82AF5819-9869-4DDE-8604-279E12E40AD9}"/>
              </a:ext>
            </a:extLst>
          </p:cNvPr>
          <p:cNvSpPr txBox="1"/>
          <p:nvPr/>
        </p:nvSpPr>
        <p:spPr>
          <a:xfrm>
            <a:off x="1489975" y="3088435"/>
            <a:ext cx="1457326" cy="276999"/>
          </a:xfrm>
          <a:prstGeom prst="rect">
            <a:avLst/>
          </a:prstGeom>
          <a:noFill/>
        </p:spPr>
        <p:txBody>
          <a:bodyPr wrap="square" rtlCol="0">
            <a:spAutoFit/>
          </a:bodyPr>
          <a:lstStyle/>
          <a:p>
            <a:pPr algn="ctr"/>
            <a:r>
              <a:rPr lang="en-US" altLang="ko-KR" sz="1200" dirty="0">
                <a:solidFill>
                  <a:srgbClr val="99FF33"/>
                </a:solidFill>
              </a:rPr>
              <a:t>function selector</a:t>
            </a:r>
            <a:endParaRPr lang="ko-KR" altLang="en-US" sz="1200" dirty="0">
              <a:solidFill>
                <a:srgbClr val="99FF33"/>
              </a:solidFill>
            </a:endParaRPr>
          </a:p>
        </p:txBody>
      </p:sp>
      <p:sp>
        <p:nvSpPr>
          <p:cNvPr id="21" name="Rectangle 20">
            <a:extLst>
              <a:ext uri="{FF2B5EF4-FFF2-40B4-BE49-F238E27FC236}">
                <a16:creationId xmlns:a16="http://schemas.microsoft.com/office/drawing/2014/main" id="{194D2944-08BB-49D5-923E-282F3AB8C5A7}"/>
              </a:ext>
            </a:extLst>
          </p:cNvPr>
          <p:cNvSpPr/>
          <p:nvPr/>
        </p:nvSpPr>
        <p:spPr>
          <a:xfrm>
            <a:off x="797391" y="6111162"/>
            <a:ext cx="3062831" cy="185630"/>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Rounded Corners 21">
            <a:extLst>
              <a:ext uri="{FF2B5EF4-FFF2-40B4-BE49-F238E27FC236}">
                <a16:creationId xmlns:a16="http://schemas.microsoft.com/office/drawing/2014/main" id="{A0E39B0F-8F70-4B1D-A36B-56273A54BAE0}"/>
              </a:ext>
            </a:extLst>
          </p:cNvPr>
          <p:cNvSpPr/>
          <p:nvPr/>
        </p:nvSpPr>
        <p:spPr>
          <a:xfrm>
            <a:off x="9659703" y="5872104"/>
            <a:ext cx="2201494" cy="3560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1400" dirty="0"/>
              <a:t>start</a:t>
            </a:r>
            <a:endParaRPr lang="ko-KR" altLang="en-US" sz="1400" dirty="0"/>
          </a:p>
        </p:txBody>
      </p:sp>
      <p:sp>
        <p:nvSpPr>
          <p:cNvPr id="23" name="Rectangle: Rounded Corners 22">
            <a:extLst>
              <a:ext uri="{FF2B5EF4-FFF2-40B4-BE49-F238E27FC236}">
                <a16:creationId xmlns:a16="http://schemas.microsoft.com/office/drawing/2014/main" id="{90899913-7427-4EB0-9277-14FADE973374}"/>
              </a:ext>
            </a:extLst>
          </p:cNvPr>
          <p:cNvSpPr/>
          <p:nvPr/>
        </p:nvSpPr>
        <p:spPr>
          <a:xfrm>
            <a:off x="9659703" y="6424121"/>
            <a:ext cx="2201494" cy="3560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1400" dirty="0" err="1"/>
              <a:t>calculatedFibNumber</a:t>
            </a:r>
            <a:endParaRPr lang="ko-KR" altLang="en-US" sz="1400" dirty="0"/>
          </a:p>
        </p:txBody>
      </p:sp>
      <p:sp>
        <p:nvSpPr>
          <p:cNvPr id="24" name="Rectangle: Rounded Corners 23">
            <a:extLst>
              <a:ext uri="{FF2B5EF4-FFF2-40B4-BE49-F238E27FC236}">
                <a16:creationId xmlns:a16="http://schemas.microsoft.com/office/drawing/2014/main" id="{980EF62C-0563-4197-9968-3DBAE8D08012}"/>
              </a:ext>
            </a:extLst>
          </p:cNvPr>
          <p:cNvSpPr/>
          <p:nvPr/>
        </p:nvSpPr>
        <p:spPr>
          <a:xfrm>
            <a:off x="6490737" y="5872104"/>
            <a:ext cx="2201494" cy="35607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dirty="0" err="1"/>
              <a:t>fibonacciLibrary</a:t>
            </a:r>
            <a:endParaRPr lang="ko-KR" altLang="en-US" sz="1400" dirty="0"/>
          </a:p>
        </p:txBody>
      </p:sp>
      <p:sp>
        <p:nvSpPr>
          <p:cNvPr id="26" name="Rectangle: Rounded Corners 25">
            <a:extLst>
              <a:ext uri="{FF2B5EF4-FFF2-40B4-BE49-F238E27FC236}">
                <a16:creationId xmlns:a16="http://schemas.microsoft.com/office/drawing/2014/main" id="{30E4EACC-E11B-4C0A-8FD8-F6E378324ACF}"/>
              </a:ext>
            </a:extLst>
          </p:cNvPr>
          <p:cNvSpPr/>
          <p:nvPr/>
        </p:nvSpPr>
        <p:spPr>
          <a:xfrm>
            <a:off x="6490737" y="6424121"/>
            <a:ext cx="2201494" cy="35607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dirty="0" err="1"/>
              <a:t>calculatedFibNumber</a:t>
            </a:r>
            <a:endParaRPr lang="ko-KR" altLang="en-US" sz="1400" dirty="0"/>
          </a:p>
        </p:txBody>
      </p:sp>
      <p:cxnSp>
        <p:nvCxnSpPr>
          <p:cNvPr id="28" name="Straight Arrow Connector 27">
            <a:extLst>
              <a:ext uri="{FF2B5EF4-FFF2-40B4-BE49-F238E27FC236}">
                <a16:creationId xmlns:a16="http://schemas.microsoft.com/office/drawing/2014/main" id="{E2520978-7AF5-4D8D-819B-D02EA3CC1951}"/>
              </a:ext>
            </a:extLst>
          </p:cNvPr>
          <p:cNvCxnSpPr>
            <a:cxnSpLocks/>
          </p:cNvCxnSpPr>
          <p:nvPr/>
        </p:nvCxnSpPr>
        <p:spPr>
          <a:xfrm flipH="1">
            <a:off x="8762639" y="6054476"/>
            <a:ext cx="8103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D1EB8D-C8CF-476F-BCAC-F9F8235A89FD}"/>
              </a:ext>
            </a:extLst>
          </p:cNvPr>
          <p:cNvCxnSpPr>
            <a:cxnSpLocks/>
          </p:cNvCxnSpPr>
          <p:nvPr/>
        </p:nvCxnSpPr>
        <p:spPr>
          <a:xfrm flipH="1">
            <a:off x="8762639" y="6615518"/>
            <a:ext cx="8103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D6870E-2308-4D5B-B4C6-5DE9023EAE4E}"/>
              </a:ext>
            </a:extLst>
          </p:cNvPr>
          <p:cNvSpPr txBox="1"/>
          <p:nvPr/>
        </p:nvSpPr>
        <p:spPr>
          <a:xfrm>
            <a:off x="10080212" y="5616367"/>
            <a:ext cx="1457326" cy="276999"/>
          </a:xfrm>
          <a:prstGeom prst="rect">
            <a:avLst/>
          </a:prstGeom>
          <a:noFill/>
        </p:spPr>
        <p:txBody>
          <a:bodyPr wrap="square" rtlCol="0">
            <a:spAutoFit/>
          </a:bodyPr>
          <a:lstStyle/>
          <a:p>
            <a:pPr algn="ctr"/>
            <a:r>
              <a:rPr lang="en-US" altLang="ko-KR" sz="1200" dirty="0" err="1">
                <a:solidFill>
                  <a:srgbClr val="66FFFF"/>
                </a:solidFill>
              </a:rPr>
              <a:t>FibonacciLib</a:t>
            </a:r>
            <a:endParaRPr lang="ko-KR" altLang="en-US" sz="1200" dirty="0">
              <a:solidFill>
                <a:srgbClr val="66FFFF"/>
              </a:solidFill>
            </a:endParaRPr>
          </a:p>
        </p:txBody>
      </p:sp>
      <p:sp>
        <p:nvSpPr>
          <p:cNvPr id="32" name="TextBox 31">
            <a:extLst>
              <a:ext uri="{FF2B5EF4-FFF2-40B4-BE49-F238E27FC236}">
                <a16:creationId xmlns:a16="http://schemas.microsoft.com/office/drawing/2014/main" id="{1F542099-39D7-4F14-8A94-129B2898B6CA}"/>
              </a:ext>
            </a:extLst>
          </p:cNvPr>
          <p:cNvSpPr txBox="1"/>
          <p:nvPr/>
        </p:nvSpPr>
        <p:spPr>
          <a:xfrm>
            <a:off x="6490737" y="5616367"/>
            <a:ext cx="2140818" cy="276999"/>
          </a:xfrm>
          <a:prstGeom prst="rect">
            <a:avLst/>
          </a:prstGeom>
          <a:noFill/>
        </p:spPr>
        <p:txBody>
          <a:bodyPr wrap="square" rtlCol="0">
            <a:spAutoFit/>
          </a:bodyPr>
          <a:lstStyle/>
          <a:p>
            <a:pPr algn="ctr"/>
            <a:r>
              <a:rPr lang="en-US" altLang="ko-KR" sz="1200" dirty="0" err="1">
                <a:solidFill>
                  <a:srgbClr val="66FFFF"/>
                </a:solidFill>
              </a:rPr>
              <a:t>FibonacciBalance</a:t>
            </a:r>
            <a:endParaRPr lang="ko-KR" altLang="en-US" sz="1200" dirty="0">
              <a:solidFill>
                <a:srgbClr val="66FFFF"/>
              </a:solidFill>
            </a:endParaRPr>
          </a:p>
        </p:txBody>
      </p:sp>
      <p:sp>
        <p:nvSpPr>
          <p:cNvPr id="25" name="Rectangle 24">
            <a:extLst>
              <a:ext uri="{FF2B5EF4-FFF2-40B4-BE49-F238E27FC236}">
                <a16:creationId xmlns:a16="http://schemas.microsoft.com/office/drawing/2014/main" id="{404ED2ED-EFC4-4825-B148-95AF32EF2E86}"/>
              </a:ext>
            </a:extLst>
          </p:cNvPr>
          <p:cNvSpPr/>
          <p:nvPr/>
        </p:nvSpPr>
        <p:spPr>
          <a:xfrm>
            <a:off x="6550199" y="2660309"/>
            <a:ext cx="2754146" cy="566625"/>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487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F4CDE16-8119-4113-AFB2-E39A0163388D}"/>
              </a:ext>
            </a:extLst>
          </p:cNvPr>
          <p:cNvGrpSpPr/>
          <p:nvPr/>
        </p:nvGrpSpPr>
        <p:grpSpPr>
          <a:xfrm>
            <a:off x="0" y="1257300"/>
            <a:ext cx="12412283" cy="5617150"/>
            <a:chOff x="0" y="1257300"/>
            <a:chExt cx="12412283" cy="5617150"/>
          </a:xfrm>
        </p:grpSpPr>
        <p:pic>
          <p:nvPicPr>
            <p:cNvPr id="11" name="Picture 10">
              <a:extLst>
                <a:ext uri="{FF2B5EF4-FFF2-40B4-BE49-F238E27FC236}">
                  <a16:creationId xmlns:a16="http://schemas.microsoft.com/office/drawing/2014/main" id="{1D129029-5275-4CB9-950B-FAE28403BD9F}"/>
                </a:ext>
              </a:extLst>
            </p:cNvPr>
            <p:cNvPicPr>
              <a:picLocks noChangeAspect="1"/>
            </p:cNvPicPr>
            <p:nvPr/>
          </p:nvPicPr>
          <p:blipFill>
            <a:blip r:embed="rId2"/>
            <a:stretch>
              <a:fillRect/>
            </a:stretch>
          </p:blipFill>
          <p:spPr>
            <a:xfrm>
              <a:off x="0" y="1257300"/>
              <a:ext cx="6096000" cy="5617150"/>
            </a:xfrm>
            <a:prstGeom prst="rect">
              <a:avLst/>
            </a:prstGeom>
          </p:spPr>
        </p:pic>
        <p:pic>
          <p:nvPicPr>
            <p:cNvPr id="4" name="Picture 3">
              <a:extLst>
                <a:ext uri="{FF2B5EF4-FFF2-40B4-BE49-F238E27FC236}">
                  <a16:creationId xmlns:a16="http://schemas.microsoft.com/office/drawing/2014/main" id="{874CCA04-302D-4F01-B1AC-6B9BAD554C01}"/>
                </a:ext>
              </a:extLst>
            </p:cNvPr>
            <p:cNvPicPr>
              <a:picLocks noChangeAspect="1"/>
            </p:cNvPicPr>
            <p:nvPr/>
          </p:nvPicPr>
          <p:blipFill>
            <a:blip r:embed="rId3"/>
            <a:stretch>
              <a:fillRect/>
            </a:stretch>
          </p:blipFill>
          <p:spPr>
            <a:xfrm>
              <a:off x="5999215" y="1258383"/>
              <a:ext cx="6413068" cy="2262181"/>
            </a:xfrm>
            <a:prstGeom prst="rect">
              <a:avLst/>
            </a:prstGeom>
          </p:spPr>
        </p:pic>
      </p:grpSp>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err="1"/>
              <a:t>Delegatecall</a:t>
            </a:r>
            <a:endParaRPr lang="ko-KR" altLang="en-US" dirty="0"/>
          </a:p>
        </p:txBody>
      </p:sp>
      <p:sp>
        <p:nvSpPr>
          <p:cNvPr id="14" name="TextBox 13">
            <a:extLst>
              <a:ext uri="{FF2B5EF4-FFF2-40B4-BE49-F238E27FC236}">
                <a16:creationId xmlns:a16="http://schemas.microsoft.com/office/drawing/2014/main" id="{200C68D8-A2F0-4F3F-9FAB-20178554377E}"/>
              </a:ext>
            </a:extLst>
          </p:cNvPr>
          <p:cNvSpPr txBox="1"/>
          <p:nvPr/>
        </p:nvSpPr>
        <p:spPr>
          <a:xfrm>
            <a:off x="2319337" y="6610063"/>
            <a:ext cx="1457326" cy="307777"/>
          </a:xfrm>
          <a:prstGeom prst="rect">
            <a:avLst/>
          </a:prstGeom>
          <a:noFill/>
        </p:spPr>
        <p:txBody>
          <a:bodyPr wrap="square" rtlCol="0">
            <a:spAutoFit/>
          </a:bodyPr>
          <a:lstStyle/>
          <a:p>
            <a:pPr algn="ctr"/>
            <a:r>
              <a:rPr lang="en-US" altLang="ko-KR" sz="1400" dirty="0">
                <a:solidFill>
                  <a:srgbClr val="FFFF00"/>
                </a:solidFill>
              </a:rPr>
              <a:t>caller contract</a:t>
            </a:r>
            <a:endParaRPr lang="ko-KR" altLang="en-US" sz="1400" dirty="0">
              <a:solidFill>
                <a:srgbClr val="FFFF00"/>
              </a:solidFill>
            </a:endParaRPr>
          </a:p>
        </p:txBody>
      </p:sp>
      <p:sp>
        <p:nvSpPr>
          <p:cNvPr id="15" name="TextBox 14">
            <a:extLst>
              <a:ext uri="{FF2B5EF4-FFF2-40B4-BE49-F238E27FC236}">
                <a16:creationId xmlns:a16="http://schemas.microsoft.com/office/drawing/2014/main" id="{0BEF2A72-A9F3-4BE5-83C3-220897B5173F}"/>
              </a:ext>
            </a:extLst>
          </p:cNvPr>
          <p:cNvSpPr txBox="1"/>
          <p:nvPr/>
        </p:nvSpPr>
        <p:spPr>
          <a:xfrm>
            <a:off x="8525478" y="3502408"/>
            <a:ext cx="1457326" cy="307777"/>
          </a:xfrm>
          <a:prstGeom prst="rect">
            <a:avLst/>
          </a:prstGeom>
          <a:noFill/>
        </p:spPr>
        <p:txBody>
          <a:bodyPr wrap="square" rtlCol="0">
            <a:spAutoFit/>
          </a:bodyPr>
          <a:lstStyle/>
          <a:p>
            <a:pPr algn="ctr"/>
            <a:r>
              <a:rPr lang="en-US" altLang="ko-KR" sz="1400" dirty="0">
                <a:solidFill>
                  <a:srgbClr val="FFFF00"/>
                </a:solidFill>
              </a:rPr>
              <a:t>target contract</a:t>
            </a:r>
            <a:endParaRPr lang="ko-KR" altLang="en-US" sz="1400" dirty="0">
              <a:solidFill>
                <a:srgbClr val="FFFF00"/>
              </a:solidFill>
            </a:endParaRPr>
          </a:p>
        </p:txBody>
      </p:sp>
      <p:sp>
        <p:nvSpPr>
          <p:cNvPr id="16" name="TextBox 15">
            <a:extLst>
              <a:ext uri="{FF2B5EF4-FFF2-40B4-BE49-F238E27FC236}">
                <a16:creationId xmlns:a16="http://schemas.microsoft.com/office/drawing/2014/main" id="{82AF5819-9869-4DDE-8604-279E12E40AD9}"/>
              </a:ext>
            </a:extLst>
          </p:cNvPr>
          <p:cNvSpPr txBox="1"/>
          <p:nvPr/>
        </p:nvSpPr>
        <p:spPr>
          <a:xfrm>
            <a:off x="1489975" y="3088435"/>
            <a:ext cx="1457326" cy="276999"/>
          </a:xfrm>
          <a:prstGeom prst="rect">
            <a:avLst/>
          </a:prstGeom>
          <a:noFill/>
        </p:spPr>
        <p:txBody>
          <a:bodyPr wrap="square" rtlCol="0">
            <a:spAutoFit/>
          </a:bodyPr>
          <a:lstStyle/>
          <a:p>
            <a:pPr algn="ctr"/>
            <a:r>
              <a:rPr lang="en-US" altLang="ko-KR" sz="1200" dirty="0">
                <a:solidFill>
                  <a:srgbClr val="99FF33"/>
                </a:solidFill>
              </a:rPr>
              <a:t>function selector</a:t>
            </a:r>
            <a:endParaRPr lang="ko-KR" altLang="en-US" sz="1200" dirty="0">
              <a:solidFill>
                <a:srgbClr val="99FF33"/>
              </a:solidFill>
            </a:endParaRPr>
          </a:p>
        </p:txBody>
      </p:sp>
      <p:sp>
        <p:nvSpPr>
          <p:cNvPr id="21" name="Rectangle 20">
            <a:extLst>
              <a:ext uri="{FF2B5EF4-FFF2-40B4-BE49-F238E27FC236}">
                <a16:creationId xmlns:a16="http://schemas.microsoft.com/office/drawing/2014/main" id="{194D2944-08BB-49D5-923E-282F3AB8C5A7}"/>
              </a:ext>
            </a:extLst>
          </p:cNvPr>
          <p:cNvSpPr/>
          <p:nvPr/>
        </p:nvSpPr>
        <p:spPr>
          <a:xfrm>
            <a:off x="797391" y="6111162"/>
            <a:ext cx="3062831" cy="185630"/>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Group 5">
            <a:extLst>
              <a:ext uri="{FF2B5EF4-FFF2-40B4-BE49-F238E27FC236}">
                <a16:creationId xmlns:a16="http://schemas.microsoft.com/office/drawing/2014/main" id="{0DBEE348-86EC-410F-AF81-00F83A3229C3}"/>
              </a:ext>
            </a:extLst>
          </p:cNvPr>
          <p:cNvGrpSpPr/>
          <p:nvPr/>
        </p:nvGrpSpPr>
        <p:grpSpPr>
          <a:xfrm>
            <a:off x="6490737" y="3820710"/>
            <a:ext cx="5370460" cy="1163830"/>
            <a:chOff x="6490737" y="5616367"/>
            <a:chExt cx="5370460" cy="1163830"/>
          </a:xfrm>
        </p:grpSpPr>
        <p:sp>
          <p:nvSpPr>
            <p:cNvPr id="22" name="Rectangle: Rounded Corners 21">
              <a:extLst>
                <a:ext uri="{FF2B5EF4-FFF2-40B4-BE49-F238E27FC236}">
                  <a16:creationId xmlns:a16="http://schemas.microsoft.com/office/drawing/2014/main" id="{A0E39B0F-8F70-4B1D-A36B-56273A54BAE0}"/>
                </a:ext>
              </a:extLst>
            </p:cNvPr>
            <p:cNvSpPr/>
            <p:nvPr/>
          </p:nvSpPr>
          <p:spPr>
            <a:xfrm>
              <a:off x="9659703" y="5872104"/>
              <a:ext cx="2201494" cy="3560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1400" dirty="0"/>
                <a:t>storageSlot0</a:t>
              </a:r>
              <a:endParaRPr lang="ko-KR" altLang="en-US" sz="1400" dirty="0"/>
            </a:p>
          </p:txBody>
        </p:sp>
        <p:sp>
          <p:nvSpPr>
            <p:cNvPr id="23" name="Rectangle: Rounded Corners 22">
              <a:extLst>
                <a:ext uri="{FF2B5EF4-FFF2-40B4-BE49-F238E27FC236}">
                  <a16:creationId xmlns:a16="http://schemas.microsoft.com/office/drawing/2014/main" id="{90899913-7427-4EB0-9277-14FADE973374}"/>
                </a:ext>
              </a:extLst>
            </p:cNvPr>
            <p:cNvSpPr/>
            <p:nvPr/>
          </p:nvSpPr>
          <p:spPr>
            <a:xfrm>
              <a:off x="9659703" y="6424121"/>
              <a:ext cx="2201494" cy="3560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sz="1400" dirty="0"/>
                <a:t>storageSlot1</a:t>
              </a:r>
              <a:endParaRPr lang="ko-KR" altLang="en-US" sz="1400" dirty="0"/>
            </a:p>
          </p:txBody>
        </p:sp>
        <p:sp>
          <p:nvSpPr>
            <p:cNvPr id="24" name="Rectangle: Rounded Corners 23">
              <a:extLst>
                <a:ext uri="{FF2B5EF4-FFF2-40B4-BE49-F238E27FC236}">
                  <a16:creationId xmlns:a16="http://schemas.microsoft.com/office/drawing/2014/main" id="{980EF62C-0563-4197-9968-3DBAE8D08012}"/>
                </a:ext>
              </a:extLst>
            </p:cNvPr>
            <p:cNvSpPr/>
            <p:nvPr/>
          </p:nvSpPr>
          <p:spPr>
            <a:xfrm>
              <a:off x="6490737" y="5872104"/>
              <a:ext cx="2201494" cy="35607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dirty="0" err="1"/>
                <a:t>fibonacciLibrary</a:t>
              </a:r>
              <a:endParaRPr lang="ko-KR" altLang="en-US" sz="1400" dirty="0"/>
            </a:p>
          </p:txBody>
        </p:sp>
        <p:sp>
          <p:nvSpPr>
            <p:cNvPr id="26" name="Rectangle: Rounded Corners 25">
              <a:extLst>
                <a:ext uri="{FF2B5EF4-FFF2-40B4-BE49-F238E27FC236}">
                  <a16:creationId xmlns:a16="http://schemas.microsoft.com/office/drawing/2014/main" id="{30E4EACC-E11B-4C0A-8FD8-F6E378324ACF}"/>
                </a:ext>
              </a:extLst>
            </p:cNvPr>
            <p:cNvSpPr/>
            <p:nvPr/>
          </p:nvSpPr>
          <p:spPr>
            <a:xfrm>
              <a:off x="6490737" y="6424121"/>
              <a:ext cx="2201494" cy="35607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ko-KR" sz="1400" dirty="0" err="1"/>
                <a:t>calculatedFibNumber</a:t>
              </a:r>
              <a:endParaRPr lang="ko-KR" altLang="en-US" sz="1400" dirty="0"/>
            </a:p>
          </p:txBody>
        </p:sp>
        <p:cxnSp>
          <p:nvCxnSpPr>
            <p:cNvPr id="28" name="Straight Arrow Connector 27">
              <a:extLst>
                <a:ext uri="{FF2B5EF4-FFF2-40B4-BE49-F238E27FC236}">
                  <a16:creationId xmlns:a16="http://schemas.microsoft.com/office/drawing/2014/main" id="{E2520978-7AF5-4D8D-819B-D02EA3CC1951}"/>
                </a:ext>
              </a:extLst>
            </p:cNvPr>
            <p:cNvCxnSpPr>
              <a:cxnSpLocks/>
            </p:cNvCxnSpPr>
            <p:nvPr/>
          </p:nvCxnSpPr>
          <p:spPr>
            <a:xfrm flipH="1">
              <a:off x="8762639" y="6054476"/>
              <a:ext cx="8103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D1EB8D-C8CF-476F-BCAC-F9F8235A89FD}"/>
                </a:ext>
              </a:extLst>
            </p:cNvPr>
            <p:cNvCxnSpPr>
              <a:cxnSpLocks/>
            </p:cNvCxnSpPr>
            <p:nvPr/>
          </p:nvCxnSpPr>
          <p:spPr>
            <a:xfrm flipH="1">
              <a:off x="8762639" y="6615518"/>
              <a:ext cx="8103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D6870E-2308-4D5B-B4C6-5DE9023EAE4E}"/>
                </a:ext>
              </a:extLst>
            </p:cNvPr>
            <p:cNvSpPr txBox="1"/>
            <p:nvPr/>
          </p:nvSpPr>
          <p:spPr>
            <a:xfrm>
              <a:off x="10080212" y="5616367"/>
              <a:ext cx="1457326" cy="276999"/>
            </a:xfrm>
            <a:prstGeom prst="rect">
              <a:avLst/>
            </a:prstGeom>
            <a:noFill/>
          </p:spPr>
          <p:txBody>
            <a:bodyPr wrap="square" rtlCol="0">
              <a:spAutoFit/>
            </a:bodyPr>
            <a:lstStyle/>
            <a:p>
              <a:pPr algn="ctr"/>
              <a:r>
                <a:rPr lang="en-US" altLang="ko-KR" sz="1200" dirty="0">
                  <a:solidFill>
                    <a:srgbClr val="66FFFF"/>
                  </a:solidFill>
                </a:rPr>
                <a:t>Attack</a:t>
              </a:r>
              <a:endParaRPr lang="ko-KR" altLang="en-US" sz="1200" dirty="0">
                <a:solidFill>
                  <a:srgbClr val="66FFFF"/>
                </a:solidFill>
              </a:endParaRPr>
            </a:p>
          </p:txBody>
        </p:sp>
        <p:sp>
          <p:nvSpPr>
            <p:cNvPr id="32" name="TextBox 31">
              <a:extLst>
                <a:ext uri="{FF2B5EF4-FFF2-40B4-BE49-F238E27FC236}">
                  <a16:creationId xmlns:a16="http://schemas.microsoft.com/office/drawing/2014/main" id="{1F542099-39D7-4F14-8A94-129B2898B6CA}"/>
                </a:ext>
              </a:extLst>
            </p:cNvPr>
            <p:cNvSpPr txBox="1"/>
            <p:nvPr/>
          </p:nvSpPr>
          <p:spPr>
            <a:xfrm>
              <a:off x="6490737" y="5616367"/>
              <a:ext cx="2140818" cy="276999"/>
            </a:xfrm>
            <a:prstGeom prst="rect">
              <a:avLst/>
            </a:prstGeom>
            <a:noFill/>
          </p:spPr>
          <p:txBody>
            <a:bodyPr wrap="square" rtlCol="0">
              <a:spAutoFit/>
            </a:bodyPr>
            <a:lstStyle/>
            <a:p>
              <a:pPr algn="ctr"/>
              <a:r>
                <a:rPr lang="en-US" altLang="ko-KR" sz="1200" dirty="0" err="1">
                  <a:solidFill>
                    <a:srgbClr val="66FFFF"/>
                  </a:solidFill>
                </a:rPr>
                <a:t>FibonacciBalance</a:t>
              </a:r>
              <a:endParaRPr lang="ko-KR" altLang="en-US" sz="1200" dirty="0">
                <a:solidFill>
                  <a:srgbClr val="66FFFF"/>
                </a:solidFill>
              </a:endParaRPr>
            </a:p>
          </p:txBody>
        </p:sp>
      </p:grpSp>
      <p:sp>
        <p:nvSpPr>
          <p:cNvPr id="25" name="Rectangle 24">
            <a:extLst>
              <a:ext uri="{FF2B5EF4-FFF2-40B4-BE49-F238E27FC236}">
                <a16:creationId xmlns:a16="http://schemas.microsoft.com/office/drawing/2014/main" id="{404ED2ED-EFC4-4825-B148-95AF32EF2E86}"/>
              </a:ext>
            </a:extLst>
          </p:cNvPr>
          <p:cNvSpPr/>
          <p:nvPr/>
        </p:nvSpPr>
        <p:spPr>
          <a:xfrm>
            <a:off x="6641205" y="2279126"/>
            <a:ext cx="5037370" cy="1005031"/>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8A9979A9-23B2-482B-AB64-B369CE819EE7}"/>
              </a:ext>
            </a:extLst>
          </p:cNvPr>
          <p:cNvSpPr txBox="1"/>
          <p:nvPr/>
        </p:nvSpPr>
        <p:spPr>
          <a:xfrm>
            <a:off x="6274035" y="5043618"/>
            <a:ext cx="5944099" cy="307777"/>
          </a:xfrm>
          <a:prstGeom prst="rect">
            <a:avLst/>
          </a:prstGeom>
          <a:noFill/>
        </p:spPr>
        <p:txBody>
          <a:bodyPr wrap="square" rtlCol="0">
            <a:spAutoFit/>
          </a:bodyPr>
          <a:lstStyle/>
          <a:p>
            <a:pPr algn="ctr"/>
            <a:r>
              <a:rPr lang="en-US" altLang="ko-KR" sz="1400" dirty="0">
                <a:solidFill>
                  <a:srgbClr val="FFFF00"/>
                </a:solidFill>
              </a:rPr>
              <a:t>Similar to DLL hijack or API redirection</a:t>
            </a:r>
            <a:endParaRPr lang="ko-KR" altLang="en-US" sz="1400" dirty="0">
              <a:solidFill>
                <a:srgbClr val="FFFF00"/>
              </a:solidFill>
            </a:endParaRPr>
          </a:p>
        </p:txBody>
      </p:sp>
      <p:sp>
        <p:nvSpPr>
          <p:cNvPr id="29" name="Content Placeholder 2">
            <a:extLst>
              <a:ext uri="{FF2B5EF4-FFF2-40B4-BE49-F238E27FC236}">
                <a16:creationId xmlns:a16="http://schemas.microsoft.com/office/drawing/2014/main" id="{F0457448-55E5-4846-947B-6EED50C6C2C1}"/>
              </a:ext>
            </a:extLst>
          </p:cNvPr>
          <p:cNvSpPr>
            <a:spLocks noGrp="1"/>
          </p:cNvSpPr>
          <p:nvPr>
            <p:ph idx="1"/>
          </p:nvPr>
        </p:nvSpPr>
        <p:spPr>
          <a:xfrm>
            <a:off x="6346746" y="5465263"/>
            <a:ext cx="2696135" cy="494036"/>
          </a:xfrm>
        </p:spPr>
        <p:txBody>
          <a:bodyPr>
            <a:normAutofit fontScale="92500" lnSpcReduction="10000"/>
          </a:bodyPr>
          <a:lstStyle/>
          <a:p>
            <a:r>
              <a:rPr lang="en-US" altLang="ko-KR" dirty="0"/>
              <a:t>Mitigation</a:t>
            </a:r>
          </a:p>
          <a:p>
            <a:endParaRPr lang="en-US" altLang="ko-KR" dirty="0"/>
          </a:p>
          <a:p>
            <a:endParaRPr lang="en-US" altLang="ko-KR" dirty="0"/>
          </a:p>
          <a:p>
            <a:endParaRPr lang="en-US" altLang="ko-KR" dirty="0"/>
          </a:p>
        </p:txBody>
      </p:sp>
      <p:sp>
        <p:nvSpPr>
          <p:cNvPr id="33" name="Rectangle 32">
            <a:extLst>
              <a:ext uri="{FF2B5EF4-FFF2-40B4-BE49-F238E27FC236}">
                <a16:creationId xmlns:a16="http://schemas.microsoft.com/office/drawing/2014/main" id="{11CF97AD-76B7-4C03-8097-038A1202521A}"/>
              </a:ext>
            </a:extLst>
          </p:cNvPr>
          <p:cNvSpPr/>
          <p:nvPr/>
        </p:nvSpPr>
        <p:spPr>
          <a:xfrm>
            <a:off x="6812757" y="5890670"/>
            <a:ext cx="5187118" cy="719394"/>
          </a:xfrm>
          <a:prstGeom prst="rect">
            <a:avLst/>
          </a:prstGeom>
          <a:noFill/>
          <a:ln w="28575">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DDD0B363-6749-4A4A-9811-83DDC9BB5FB0}"/>
              </a:ext>
            </a:extLst>
          </p:cNvPr>
          <p:cNvSpPr txBox="1"/>
          <p:nvPr/>
        </p:nvSpPr>
        <p:spPr>
          <a:xfrm>
            <a:off x="6894836" y="5959299"/>
            <a:ext cx="4642702" cy="584775"/>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Build and use state-less Libraries</a:t>
            </a:r>
          </a:p>
          <a:p>
            <a:pPr marL="285750" indent="-285750">
              <a:buFont typeface="Arial" panose="020B0604020202020204" pitchFamily="34" charset="0"/>
              <a:buChar char="•"/>
            </a:pPr>
            <a:r>
              <a:rPr lang="en-US" altLang="ko-KR" sz="1600" dirty="0">
                <a:solidFill>
                  <a:srgbClr val="FFFF00"/>
                </a:solidFill>
              </a:rPr>
              <a:t>Pay careful attention: code review</a:t>
            </a:r>
            <a:endParaRPr lang="ko-KR" altLang="en-US" sz="1600" dirty="0">
              <a:solidFill>
                <a:srgbClr val="FFFF00"/>
              </a:solidFill>
            </a:endParaRPr>
          </a:p>
        </p:txBody>
      </p:sp>
    </p:spTree>
    <p:extLst>
      <p:ext uri="{BB962C8B-B14F-4D97-AF65-F5344CB8AC3E}">
        <p14:creationId xmlns:p14="http://schemas.microsoft.com/office/powerpoint/2010/main" val="2743519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err="1"/>
              <a:t>DelegateCall</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7"/>
            <a:ext cx="7317078" cy="771042"/>
          </a:xfrm>
        </p:spPr>
        <p:txBody>
          <a:bodyPr/>
          <a:lstStyle/>
          <a:p>
            <a:r>
              <a:rPr lang="en-US" altLang="ko-KR" dirty="0"/>
              <a:t>Real-World Case: Parity </a:t>
            </a:r>
            <a:r>
              <a:rPr lang="en-US" altLang="ko-KR" dirty="0" err="1"/>
              <a:t>Multisig</a:t>
            </a:r>
            <a:r>
              <a:rPr lang="en-US" altLang="ko-KR" dirty="0"/>
              <a:t> Wallet</a:t>
            </a:r>
          </a:p>
          <a:p>
            <a:endParaRPr lang="en-US" altLang="ko-KR" dirty="0"/>
          </a:p>
          <a:p>
            <a:endParaRPr lang="en-US" altLang="ko-KR" dirty="0"/>
          </a:p>
        </p:txBody>
      </p:sp>
      <p:grpSp>
        <p:nvGrpSpPr>
          <p:cNvPr id="17" name="Group 16">
            <a:extLst>
              <a:ext uri="{FF2B5EF4-FFF2-40B4-BE49-F238E27FC236}">
                <a16:creationId xmlns:a16="http://schemas.microsoft.com/office/drawing/2014/main" id="{872A0DA8-264E-42B6-95E3-A14A278B5D84}"/>
              </a:ext>
            </a:extLst>
          </p:cNvPr>
          <p:cNvGrpSpPr/>
          <p:nvPr/>
        </p:nvGrpSpPr>
        <p:grpSpPr>
          <a:xfrm>
            <a:off x="0" y="1991044"/>
            <a:ext cx="12332988" cy="4372048"/>
            <a:chOff x="0" y="1991044"/>
            <a:chExt cx="12332988" cy="4372048"/>
          </a:xfrm>
        </p:grpSpPr>
        <p:pic>
          <p:nvPicPr>
            <p:cNvPr id="12" name="Picture 11">
              <a:extLst>
                <a:ext uri="{FF2B5EF4-FFF2-40B4-BE49-F238E27FC236}">
                  <a16:creationId xmlns:a16="http://schemas.microsoft.com/office/drawing/2014/main" id="{790C4B97-ED97-4555-8642-01E840313E0E}"/>
                </a:ext>
              </a:extLst>
            </p:cNvPr>
            <p:cNvPicPr>
              <a:picLocks noChangeAspect="1"/>
            </p:cNvPicPr>
            <p:nvPr/>
          </p:nvPicPr>
          <p:blipFill>
            <a:blip r:embed="rId2"/>
            <a:stretch>
              <a:fillRect/>
            </a:stretch>
          </p:blipFill>
          <p:spPr>
            <a:xfrm>
              <a:off x="0" y="1991045"/>
              <a:ext cx="7025804" cy="4372047"/>
            </a:xfrm>
            <a:prstGeom prst="rect">
              <a:avLst/>
            </a:prstGeom>
          </p:spPr>
        </p:pic>
        <p:pic>
          <p:nvPicPr>
            <p:cNvPr id="10" name="Picture 9">
              <a:extLst>
                <a:ext uri="{FF2B5EF4-FFF2-40B4-BE49-F238E27FC236}">
                  <a16:creationId xmlns:a16="http://schemas.microsoft.com/office/drawing/2014/main" id="{29438D6F-E1B9-4809-B36C-A6D77F997584}"/>
                </a:ext>
              </a:extLst>
            </p:cNvPr>
            <p:cNvPicPr>
              <a:picLocks noChangeAspect="1"/>
            </p:cNvPicPr>
            <p:nvPr/>
          </p:nvPicPr>
          <p:blipFill>
            <a:blip r:embed="rId3"/>
            <a:stretch>
              <a:fillRect/>
            </a:stretch>
          </p:blipFill>
          <p:spPr>
            <a:xfrm>
              <a:off x="6090676" y="1991044"/>
              <a:ext cx="6242312" cy="4372047"/>
            </a:xfrm>
            <a:prstGeom prst="rect">
              <a:avLst/>
            </a:prstGeom>
          </p:spPr>
        </p:pic>
      </p:grpSp>
      <p:sp>
        <p:nvSpPr>
          <p:cNvPr id="13" name="TextBox 12">
            <a:extLst>
              <a:ext uri="{FF2B5EF4-FFF2-40B4-BE49-F238E27FC236}">
                <a16:creationId xmlns:a16="http://schemas.microsoft.com/office/drawing/2014/main" id="{44253B8F-AF86-4DE3-A5DF-61B8A4164797}"/>
              </a:ext>
            </a:extLst>
          </p:cNvPr>
          <p:cNvSpPr txBox="1"/>
          <p:nvPr/>
        </p:nvSpPr>
        <p:spPr>
          <a:xfrm>
            <a:off x="8586752" y="6283315"/>
            <a:ext cx="1457326" cy="307777"/>
          </a:xfrm>
          <a:prstGeom prst="rect">
            <a:avLst/>
          </a:prstGeom>
          <a:noFill/>
        </p:spPr>
        <p:txBody>
          <a:bodyPr wrap="square" rtlCol="0">
            <a:spAutoFit/>
          </a:bodyPr>
          <a:lstStyle/>
          <a:p>
            <a:pPr algn="ctr"/>
            <a:r>
              <a:rPr lang="en-US" altLang="ko-KR" sz="1400" dirty="0">
                <a:solidFill>
                  <a:srgbClr val="FFFF00"/>
                </a:solidFill>
              </a:rPr>
              <a:t>target contract</a:t>
            </a:r>
            <a:endParaRPr lang="ko-KR" altLang="en-US" sz="1400" dirty="0">
              <a:solidFill>
                <a:srgbClr val="FFFF00"/>
              </a:solidFill>
            </a:endParaRPr>
          </a:p>
        </p:txBody>
      </p:sp>
      <p:sp>
        <p:nvSpPr>
          <p:cNvPr id="14" name="TextBox 13">
            <a:extLst>
              <a:ext uri="{FF2B5EF4-FFF2-40B4-BE49-F238E27FC236}">
                <a16:creationId xmlns:a16="http://schemas.microsoft.com/office/drawing/2014/main" id="{095620E1-EB3F-4F1F-B383-C241CCEC2F53}"/>
              </a:ext>
            </a:extLst>
          </p:cNvPr>
          <p:cNvSpPr txBox="1"/>
          <p:nvPr/>
        </p:nvSpPr>
        <p:spPr>
          <a:xfrm>
            <a:off x="2380008" y="6303010"/>
            <a:ext cx="1457326" cy="307777"/>
          </a:xfrm>
          <a:prstGeom prst="rect">
            <a:avLst/>
          </a:prstGeom>
          <a:noFill/>
        </p:spPr>
        <p:txBody>
          <a:bodyPr wrap="square" rtlCol="0">
            <a:spAutoFit/>
          </a:bodyPr>
          <a:lstStyle/>
          <a:p>
            <a:pPr algn="ctr"/>
            <a:r>
              <a:rPr lang="en-US" altLang="ko-KR" sz="1400" dirty="0">
                <a:solidFill>
                  <a:srgbClr val="FFFF00"/>
                </a:solidFill>
              </a:rPr>
              <a:t>caller contract</a:t>
            </a:r>
            <a:endParaRPr lang="ko-KR" altLang="en-US" sz="1400" dirty="0">
              <a:solidFill>
                <a:srgbClr val="FFFF00"/>
              </a:solidFill>
            </a:endParaRPr>
          </a:p>
        </p:txBody>
      </p:sp>
      <p:sp>
        <p:nvSpPr>
          <p:cNvPr id="15" name="Rectangle 14">
            <a:extLst>
              <a:ext uri="{FF2B5EF4-FFF2-40B4-BE49-F238E27FC236}">
                <a16:creationId xmlns:a16="http://schemas.microsoft.com/office/drawing/2014/main" id="{2287D75B-2DA2-45F2-BA5F-73EC914C5AD6}"/>
              </a:ext>
            </a:extLst>
          </p:cNvPr>
          <p:cNvSpPr/>
          <p:nvPr/>
        </p:nvSpPr>
        <p:spPr>
          <a:xfrm>
            <a:off x="6537196" y="3730899"/>
            <a:ext cx="5623023" cy="771042"/>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a:extLst>
              <a:ext uri="{FF2B5EF4-FFF2-40B4-BE49-F238E27FC236}">
                <a16:creationId xmlns:a16="http://schemas.microsoft.com/office/drawing/2014/main" id="{17E5A379-ABF6-4A22-B7E7-C622CA37FDDA}"/>
              </a:ext>
            </a:extLst>
          </p:cNvPr>
          <p:cNvSpPr/>
          <p:nvPr/>
        </p:nvSpPr>
        <p:spPr>
          <a:xfrm>
            <a:off x="783492" y="4604501"/>
            <a:ext cx="2861107" cy="275187"/>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90844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D81A7-18AC-4A6C-8310-222238AFD6DE}"/>
              </a:ext>
            </a:extLst>
          </p:cNvPr>
          <p:cNvSpPr>
            <a:spLocks noGrp="1"/>
          </p:cNvSpPr>
          <p:nvPr>
            <p:ph type="title"/>
          </p:nvPr>
        </p:nvSpPr>
        <p:spPr>
          <a:xfrm>
            <a:off x="913795" y="185393"/>
            <a:ext cx="10353762" cy="1261872"/>
          </a:xfrm>
        </p:spPr>
        <p:txBody>
          <a:bodyPr/>
          <a:lstStyle/>
          <a:p>
            <a:r>
              <a:rPr lang="en-US" altLang="ko-KR" dirty="0" err="1"/>
              <a:t>DelegateCall</a:t>
            </a:r>
            <a:endParaRPr lang="ko-KR" altLang="en-US" dirty="0"/>
          </a:p>
        </p:txBody>
      </p:sp>
      <p:sp>
        <p:nvSpPr>
          <p:cNvPr id="5" name="Content Placeholder 4">
            <a:extLst>
              <a:ext uri="{FF2B5EF4-FFF2-40B4-BE49-F238E27FC236}">
                <a16:creationId xmlns:a16="http://schemas.microsoft.com/office/drawing/2014/main" id="{3DCAE9F4-206D-4C8C-9D9D-2399A5D1EE8F}"/>
              </a:ext>
            </a:extLst>
          </p:cNvPr>
          <p:cNvSpPr>
            <a:spLocks noGrp="1"/>
          </p:cNvSpPr>
          <p:nvPr>
            <p:ph sz="half" idx="1"/>
          </p:nvPr>
        </p:nvSpPr>
        <p:spPr>
          <a:xfrm>
            <a:off x="913795" y="1620785"/>
            <a:ext cx="4856841" cy="2184159"/>
          </a:xfrm>
        </p:spPr>
        <p:txBody>
          <a:bodyPr/>
          <a:lstStyle/>
          <a:p>
            <a:r>
              <a:rPr lang="en-US" altLang="ko-KR" dirty="0"/>
              <a:t>Measurement</a:t>
            </a:r>
          </a:p>
          <a:p>
            <a:endParaRPr lang="en-US" altLang="ko-KR" dirty="0"/>
          </a:p>
        </p:txBody>
      </p:sp>
      <p:sp>
        <p:nvSpPr>
          <p:cNvPr id="6" name="Content Placeholder 5">
            <a:extLst>
              <a:ext uri="{FF2B5EF4-FFF2-40B4-BE49-F238E27FC236}">
                <a16:creationId xmlns:a16="http://schemas.microsoft.com/office/drawing/2014/main" id="{E47B8AF2-BA0A-4BB4-9919-2138F406C270}"/>
              </a:ext>
            </a:extLst>
          </p:cNvPr>
          <p:cNvSpPr>
            <a:spLocks noGrp="1"/>
          </p:cNvSpPr>
          <p:nvPr>
            <p:ph sz="half" idx="2"/>
          </p:nvPr>
        </p:nvSpPr>
        <p:spPr>
          <a:xfrm>
            <a:off x="6410716" y="1620786"/>
            <a:ext cx="4856841" cy="644063"/>
          </a:xfrm>
        </p:spPr>
        <p:txBody>
          <a:bodyPr/>
          <a:lstStyle/>
          <a:p>
            <a:r>
              <a:rPr lang="en-US" altLang="ko-KR" dirty="0"/>
              <a:t>How to discover/prove it?</a:t>
            </a:r>
          </a:p>
        </p:txBody>
      </p:sp>
      <p:graphicFrame>
        <p:nvGraphicFramePr>
          <p:cNvPr id="2" name="Table 2">
            <a:extLst>
              <a:ext uri="{FF2B5EF4-FFF2-40B4-BE49-F238E27FC236}">
                <a16:creationId xmlns:a16="http://schemas.microsoft.com/office/drawing/2014/main" id="{E0554D24-5FFF-4413-A691-8B4AA65473FF}"/>
              </a:ext>
            </a:extLst>
          </p:cNvPr>
          <p:cNvGraphicFramePr>
            <a:graphicFrameLocks noGrp="1"/>
          </p:cNvGraphicFramePr>
          <p:nvPr/>
        </p:nvGraphicFramePr>
        <p:xfrm>
          <a:off x="1356850" y="2098871"/>
          <a:ext cx="4529301" cy="2494278"/>
        </p:xfrm>
        <a:graphic>
          <a:graphicData uri="http://schemas.openxmlformats.org/drawingml/2006/table">
            <a:tbl>
              <a:tblPr firstRow="1" bandRow="1">
                <a:tableStyleId>{5C22544A-7EE6-4342-B048-85BDC9FD1C3A}</a:tableStyleId>
              </a:tblPr>
              <a:tblGrid>
                <a:gridCol w="2310887">
                  <a:extLst>
                    <a:ext uri="{9D8B030D-6E8A-4147-A177-3AD203B41FA5}">
                      <a16:colId xmlns:a16="http://schemas.microsoft.com/office/drawing/2014/main" val="3048265599"/>
                    </a:ext>
                  </a:extLst>
                </a:gridCol>
                <a:gridCol w="2218414">
                  <a:extLst>
                    <a:ext uri="{9D8B030D-6E8A-4147-A177-3AD203B41FA5}">
                      <a16:colId xmlns:a16="http://schemas.microsoft.com/office/drawing/2014/main" val="2712538534"/>
                    </a:ext>
                  </a:extLst>
                </a:gridCol>
              </a:tblGrid>
              <a:tr h="415713">
                <a:tc>
                  <a:txBody>
                    <a:bodyPr/>
                    <a:lstStyle/>
                    <a:p>
                      <a:pPr latinLnBrk="1"/>
                      <a:r>
                        <a:rPr lang="en-US" altLang="ko-KR" dirty="0">
                          <a:solidFill>
                            <a:schemeClr val="tx1"/>
                          </a:solidFill>
                        </a:rPr>
                        <a:t>Metric</a:t>
                      </a:r>
                      <a:endParaRPr lang="ko-KR" altLang="en-US" dirty="0">
                        <a:solidFill>
                          <a:schemeClr val="tx1"/>
                        </a:solidFill>
                      </a:endParaRPr>
                    </a:p>
                  </a:txBody>
                  <a:tcPr>
                    <a:noFill/>
                  </a:tcPr>
                </a:tc>
                <a:tc>
                  <a:txBody>
                    <a:bodyPr/>
                    <a:lstStyle/>
                    <a:p>
                      <a:pPr latinLnBrk="1"/>
                      <a:r>
                        <a:rPr lang="en-US" altLang="ko-KR" dirty="0">
                          <a:solidFill>
                            <a:schemeClr val="tx1"/>
                          </a:solidFill>
                        </a:rPr>
                        <a:t>Estimation</a:t>
                      </a:r>
                      <a:endParaRPr lang="ko-KR" altLang="en-US" dirty="0">
                        <a:solidFill>
                          <a:schemeClr val="tx1"/>
                        </a:solidFill>
                      </a:endParaRPr>
                    </a:p>
                  </a:txBody>
                  <a:tcPr>
                    <a:noFill/>
                  </a:tcPr>
                </a:tc>
                <a:extLst>
                  <a:ext uri="{0D108BD9-81ED-4DB2-BD59-A6C34878D82A}">
                    <a16:rowId xmlns:a16="http://schemas.microsoft.com/office/drawing/2014/main" val="1988997507"/>
                  </a:ext>
                </a:extLst>
              </a:tr>
              <a:tr h="415713">
                <a:tc>
                  <a:txBody>
                    <a:bodyPr/>
                    <a:lstStyle/>
                    <a:p>
                      <a:pPr latinLnBrk="1"/>
                      <a:r>
                        <a:rPr lang="en-US" altLang="ko-KR" dirty="0">
                          <a:solidFill>
                            <a:schemeClr val="tx1"/>
                          </a:solidFill>
                        </a:rPr>
                        <a:t>Attack Vector</a:t>
                      </a:r>
                      <a:endParaRPr lang="ko-KR" altLang="en-US" dirty="0">
                        <a:solidFill>
                          <a:schemeClr val="tx1"/>
                        </a:solidFill>
                      </a:endParaRPr>
                    </a:p>
                  </a:txBody>
                  <a:tcPr>
                    <a:noFill/>
                  </a:tcPr>
                </a:tc>
                <a:tc>
                  <a:txBody>
                    <a:bodyPr/>
                    <a:lstStyle/>
                    <a:p>
                      <a:pPr latinLnBrk="1"/>
                      <a:r>
                        <a:rPr lang="en-US" altLang="ko-KR" dirty="0">
                          <a:solidFill>
                            <a:srgbClr val="CCFFCC"/>
                          </a:solidFill>
                        </a:rPr>
                        <a:t>Vuln Libraries</a:t>
                      </a:r>
                      <a:endParaRPr lang="ko-KR" altLang="en-US" dirty="0">
                        <a:solidFill>
                          <a:srgbClr val="CCFFCC"/>
                        </a:solidFill>
                      </a:endParaRPr>
                    </a:p>
                  </a:txBody>
                  <a:tcPr>
                    <a:noFill/>
                  </a:tcPr>
                </a:tc>
                <a:extLst>
                  <a:ext uri="{0D108BD9-81ED-4DB2-BD59-A6C34878D82A}">
                    <a16:rowId xmlns:a16="http://schemas.microsoft.com/office/drawing/2014/main" val="2018419135"/>
                  </a:ext>
                </a:extLst>
              </a:tr>
              <a:tr h="415713">
                <a:tc>
                  <a:txBody>
                    <a:bodyPr/>
                    <a:lstStyle/>
                    <a:p>
                      <a:pPr latinLnBrk="1"/>
                      <a:r>
                        <a:rPr lang="en-US" altLang="ko-KR" dirty="0">
                          <a:solidFill>
                            <a:srgbClr val="FFFF00"/>
                          </a:solidFill>
                        </a:rPr>
                        <a:t>Attack Complexity</a:t>
                      </a:r>
                      <a:endParaRPr lang="ko-KR" altLang="en-US" dirty="0">
                        <a:solidFill>
                          <a:srgbClr val="FFFF00"/>
                        </a:solidFill>
                      </a:endParaRPr>
                    </a:p>
                  </a:txBody>
                  <a:tcPr>
                    <a:noFill/>
                  </a:tcPr>
                </a:tc>
                <a:tc>
                  <a:txBody>
                    <a:bodyPr/>
                    <a:lstStyle/>
                    <a:p>
                      <a:pPr latinLnBrk="1"/>
                      <a:r>
                        <a:rPr lang="en-US" altLang="ko-KR" dirty="0">
                          <a:solidFill>
                            <a:srgbClr val="FFFF00"/>
                          </a:solidFill>
                        </a:rPr>
                        <a:t>Very low</a:t>
                      </a:r>
                      <a:endParaRPr lang="ko-KR" altLang="en-US" dirty="0">
                        <a:solidFill>
                          <a:srgbClr val="FFFF00"/>
                        </a:solidFill>
                      </a:endParaRPr>
                    </a:p>
                  </a:txBody>
                  <a:tcPr>
                    <a:noFill/>
                  </a:tcPr>
                </a:tc>
                <a:extLst>
                  <a:ext uri="{0D108BD9-81ED-4DB2-BD59-A6C34878D82A}">
                    <a16:rowId xmlns:a16="http://schemas.microsoft.com/office/drawing/2014/main" val="4061231063"/>
                  </a:ext>
                </a:extLst>
              </a:tr>
              <a:tr h="415713">
                <a:tc>
                  <a:txBody>
                    <a:bodyPr/>
                    <a:lstStyle/>
                    <a:p>
                      <a:pPr latinLnBrk="1"/>
                      <a:r>
                        <a:rPr lang="en-US" altLang="ko-KR" dirty="0">
                          <a:solidFill>
                            <a:schemeClr val="tx1"/>
                          </a:solidFill>
                        </a:rPr>
                        <a:t>Privileges Required</a:t>
                      </a:r>
                      <a:endParaRPr lang="ko-KR" altLang="en-US" dirty="0">
                        <a:solidFill>
                          <a:schemeClr val="tx1"/>
                        </a:solidFill>
                      </a:endParaRPr>
                    </a:p>
                  </a:txBody>
                  <a:tcPr>
                    <a:noFill/>
                  </a:tcPr>
                </a:tc>
                <a:tc>
                  <a:txBody>
                    <a:bodyPr/>
                    <a:lstStyle/>
                    <a:p>
                      <a:pPr latinLnBrk="1"/>
                      <a:r>
                        <a:rPr lang="en-US" altLang="ko-KR" dirty="0">
                          <a:solidFill>
                            <a:schemeClr val="tx1"/>
                          </a:solidFill>
                        </a:rPr>
                        <a:t>No/Yes</a:t>
                      </a:r>
                      <a:endParaRPr lang="ko-KR" altLang="en-US" dirty="0">
                        <a:solidFill>
                          <a:schemeClr val="tx1"/>
                        </a:solidFill>
                      </a:endParaRPr>
                    </a:p>
                  </a:txBody>
                  <a:tcPr>
                    <a:noFill/>
                  </a:tcPr>
                </a:tc>
                <a:extLst>
                  <a:ext uri="{0D108BD9-81ED-4DB2-BD59-A6C34878D82A}">
                    <a16:rowId xmlns:a16="http://schemas.microsoft.com/office/drawing/2014/main" val="3160315207"/>
                  </a:ext>
                </a:extLst>
              </a:tr>
              <a:tr h="415713">
                <a:tc>
                  <a:txBody>
                    <a:bodyPr/>
                    <a:lstStyle/>
                    <a:p>
                      <a:pPr latinLnBrk="1"/>
                      <a:r>
                        <a:rPr lang="en-US" altLang="ko-KR" dirty="0">
                          <a:solidFill>
                            <a:schemeClr val="tx1"/>
                          </a:solidFill>
                        </a:rPr>
                        <a:t>User Interaction</a:t>
                      </a:r>
                      <a:endParaRPr lang="ko-KR" altLang="en-US" dirty="0">
                        <a:solidFill>
                          <a:schemeClr val="tx1"/>
                        </a:solidFill>
                      </a:endParaRPr>
                    </a:p>
                  </a:txBody>
                  <a:tcPr>
                    <a:noFill/>
                  </a:tcPr>
                </a:tc>
                <a:tc>
                  <a:txBody>
                    <a:bodyPr/>
                    <a:lstStyle/>
                    <a:p>
                      <a:pPr latinLnBrk="1"/>
                      <a:r>
                        <a:rPr lang="en-US" altLang="ko-KR" dirty="0">
                          <a:solidFill>
                            <a:schemeClr val="tx1"/>
                          </a:solidFill>
                        </a:rPr>
                        <a:t>No</a:t>
                      </a:r>
                      <a:endParaRPr lang="ko-KR" altLang="en-US" dirty="0">
                        <a:solidFill>
                          <a:schemeClr val="tx1"/>
                        </a:solidFill>
                      </a:endParaRPr>
                    </a:p>
                  </a:txBody>
                  <a:tcPr>
                    <a:noFill/>
                  </a:tcPr>
                </a:tc>
                <a:extLst>
                  <a:ext uri="{0D108BD9-81ED-4DB2-BD59-A6C34878D82A}">
                    <a16:rowId xmlns:a16="http://schemas.microsoft.com/office/drawing/2014/main" val="3885428062"/>
                  </a:ext>
                </a:extLst>
              </a:tr>
              <a:tr h="415713">
                <a:tc>
                  <a:txBody>
                    <a:bodyPr/>
                    <a:lstStyle/>
                    <a:p>
                      <a:pPr latinLnBrk="1"/>
                      <a:r>
                        <a:rPr lang="en-US" altLang="ko-KR" dirty="0">
                          <a:solidFill>
                            <a:srgbClr val="FFFF00"/>
                          </a:solidFill>
                        </a:rPr>
                        <a:t>Severity</a:t>
                      </a:r>
                      <a:endParaRPr lang="ko-KR" altLang="en-US" dirty="0">
                        <a:solidFill>
                          <a:srgbClr val="FFFF00"/>
                        </a:solidFill>
                      </a:endParaRPr>
                    </a:p>
                  </a:txBody>
                  <a:tcPr>
                    <a:noFill/>
                  </a:tcPr>
                </a:tc>
                <a:tc>
                  <a:txBody>
                    <a:bodyPr/>
                    <a:lstStyle/>
                    <a:p>
                      <a:pPr latinLnBrk="1"/>
                      <a:r>
                        <a:rPr lang="en-US" altLang="ko-KR" dirty="0">
                          <a:solidFill>
                            <a:srgbClr val="FFFF00"/>
                          </a:solidFill>
                        </a:rPr>
                        <a:t>Very High(Critical)</a:t>
                      </a:r>
                      <a:endParaRPr lang="ko-KR" altLang="en-US" dirty="0">
                        <a:solidFill>
                          <a:srgbClr val="FFFF00"/>
                        </a:solidFill>
                      </a:endParaRPr>
                    </a:p>
                  </a:txBody>
                  <a:tcPr>
                    <a:noFill/>
                  </a:tcPr>
                </a:tc>
                <a:extLst>
                  <a:ext uri="{0D108BD9-81ED-4DB2-BD59-A6C34878D82A}">
                    <a16:rowId xmlns:a16="http://schemas.microsoft.com/office/drawing/2014/main" val="1226437741"/>
                  </a:ext>
                </a:extLst>
              </a:tr>
            </a:tbl>
          </a:graphicData>
        </a:graphic>
      </p:graphicFrame>
      <p:sp>
        <p:nvSpPr>
          <p:cNvPr id="7" name="TextBox 6">
            <a:extLst>
              <a:ext uri="{FF2B5EF4-FFF2-40B4-BE49-F238E27FC236}">
                <a16:creationId xmlns:a16="http://schemas.microsoft.com/office/drawing/2014/main" id="{E30BF67D-880B-4B90-B76B-8670FB2AF12C}"/>
              </a:ext>
            </a:extLst>
          </p:cNvPr>
          <p:cNvSpPr txBox="1"/>
          <p:nvPr/>
        </p:nvSpPr>
        <p:spPr>
          <a:xfrm>
            <a:off x="1356850" y="4638563"/>
            <a:ext cx="3371579" cy="369332"/>
          </a:xfrm>
          <a:prstGeom prst="rect">
            <a:avLst/>
          </a:prstGeom>
          <a:noFill/>
        </p:spPr>
        <p:txBody>
          <a:bodyPr wrap="square" rtlCol="0">
            <a:spAutoFit/>
          </a:bodyPr>
          <a:lstStyle/>
          <a:p>
            <a:r>
              <a:rPr lang="en-US" altLang="ko-KR" dirty="0"/>
              <a:t>CVSS : 8.0 over</a:t>
            </a:r>
            <a:endParaRPr lang="ko-KR" altLang="en-US" dirty="0"/>
          </a:p>
        </p:txBody>
      </p:sp>
      <p:sp>
        <p:nvSpPr>
          <p:cNvPr id="9" name="TextBox 8">
            <a:extLst>
              <a:ext uri="{FF2B5EF4-FFF2-40B4-BE49-F238E27FC236}">
                <a16:creationId xmlns:a16="http://schemas.microsoft.com/office/drawing/2014/main" id="{4999FCEE-448E-4692-9625-6DEC952A31FF}"/>
              </a:ext>
            </a:extLst>
          </p:cNvPr>
          <p:cNvSpPr txBox="1"/>
          <p:nvPr/>
        </p:nvSpPr>
        <p:spPr>
          <a:xfrm>
            <a:off x="3494822" y="4593151"/>
            <a:ext cx="3317676" cy="276999"/>
          </a:xfrm>
          <a:prstGeom prst="rect">
            <a:avLst/>
          </a:prstGeom>
          <a:noFill/>
        </p:spPr>
        <p:txBody>
          <a:bodyPr wrap="square" rtlCol="0">
            <a:spAutoFit/>
          </a:bodyPr>
          <a:lstStyle/>
          <a:p>
            <a:r>
              <a:rPr lang="en-US" altLang="ko-KR" sz="1200" i="1" dirty="0"/>
              <a:t>[CVSS, 2021], [STRIDE, 2021], [DREAD, 2021]</a:t>
            </a:r>
            <a:endParaRPr lang="ko-KR" altLang="en-US" sz="1200" i="1" dirty="0"/>
          </a:p>
        </p:txBody>
      </p:sp>
      <p:sp>
        <p:nvSpPr>
          <p:cNvPr id="10" name="Rectangle 9">
            <a:extLst>
              <a:ext uri="{FF2B5EF4-FFF2-40B4-BE49-F238E27FC236}">
                <a16:creationId xmlns:a16="http://schemas.microsoft.com/office/drawing/2014/main" id="{C8C53890-8471-46C5-ACAF-00C0716B0C09}"/>
              </a:ext>
            </a:extLst>
          </p:cNvPr>
          <p:cNvSpPr/>
          <p:nvPr/>
        </p:nvSpPr>
        <p:spPr>
          <a:xfrm>
            <a:off x="6825227" y="2098872"/>
            <a:ext cx="4966895" cy="1415772"/>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B540C1A4-AB8E-4B68-9E1B-71E2DC20007C}"/>
              </a:ext>
            </a:extLst>
          </p:cNvPr>
          <p:cNvSpPr txBox="1"/>
          <p:nvPr/>
        </p:nvSpPr>
        <p:spPr>
          <a:xfrm>
            <a:off x="6825227" y="2098871"/>
            <a:ext cx="4966895" cy="141577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Pattern Searching (Automatic approach)</a:t>
            </a:r>
          </a:p>
          <a:p>
            <a:r>
              <a:rPr lang="en-US" altLang="ko-KR" dirty="0"/>
              <a:t>     </a:t>
            </a:r>
            <a:r>
              <a:rPr lang="en-US" altLang="ko-KR" sz="1400" dirty="0"/>
              <a:t>Check the every require statement.</a:t>
            </a:r>
          </a:p>
          <a:p>
            <a:r>
              <a:rPr lang="en-US" altLang="ko-KR" sz="1400" dirty="0"/>
              <a:t>       </a:t>
            </a:r>
            <a:endParaRPr lang="en-US" altLang="ko-KR" dirty="0"/>
          </a:p>
          <a:p>
            <a:pPr marL="285750" indent="-285750">
              <a:buFont typeface="Arial" panose="020B0604020202020204" pitchFamily="34" charset="0"/>
              <a:buChar char="•"/>
            </a:pPr>
            <a:r>
              <a:rPr lang="en-US" altLang="ko-KR" dirty="0"/>
              <a:t>Code Audit (Related to transfer ether)</a:t>
            </a:r>
          </a:p>
          <a:p>
            <a:pPr marL="285750" indent="-285750">
              <a:buFont typeface="Arial" panose="020B0604020202020204" pitchFamily="34" charset="0"/>
              <a:buChar char="•"/>
            </a:pPr>
            <a:r>
              <a:rPr lang="en-US" altLang="ko-KR" dirty="0"/>
              <a:t>Verification(Manual approach)</a:t>
            </a:r>
          </a:p>
        </p:txBody>
      </p:sp>
    </p:spTree>
    <p:extLst>
      <p:ext uri="{BB962C8B-B14F-4D97-AF65-F5344CB8AC3E}">
        <p14:creationId xmlns:p14="http://schemas.microsoft.com/office/powerpoint/2010/main" val="4062927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Entropy Illusion</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5445"/>
            <a:ext cx="10353762" cy="3536258"/>
          </a:xfrm>
        </p:spPr>
        <p:txBody>
          <a:bodyPr>
            <a:normAutofit/>
          </a:bodyPr>
          <a:lstStyle/>
          <a:p>
            <a:r>
              <a:rPr lang="en-US" altLang="ko-KR" dirty="0"/>
              <a:t>Vulnerability</a:t>
            </a:r>
          </a:p>
          <a:p>
            <a:endParaRPr lang="en-US" altLang="ko-KR" dirty="0"/>
          </a:p>
          <a:p>
            <a:endParaRPr lang="en-US" altLang="ko-KR" dirty="0"/>
          </a:p>
          <a:p>
            <a:endParaRPr lang="en-US" altLang="ko-KR" dirty="0"/>
          </a:p>
          <a:p>
            <a:endParaRPr lang="en-US" altLang="ko-KR" sz="1000" dirty="0"/>
          </a:p>
          <a:p>
            <a:r>
              <a:rPr lang="en-US" altLang="ko-KR" dirty="0"/>
              <a:t>Practical field cases?</a:t>
            </a:r>
          </a:p>
          <a:p>
            <a:r>
              <a:rPr lang="en-US" altLang="ko-KR" dirty="0"/>
              <a:t>Mitigation</a:t>
            </a:r>
          </a:p>
        </p:txBody>
      </p:sp>
      <p:sp>
        <p:nvSpPr>
          <p:cNvPr id="4" name="Rectangle 3">
            <a:extLst>
              <a:ext uri="{FF2B5EF4-FFF2-40B4-BE49-F238E27FC236}">
                <a16:creationId xmlns:a16="http://schemas.microsoft.com/office/drawing/2014/main" id="{D1387814-EF80-44D0-A8B1-41CE1380D26E}"/>
              </a:ext>
            </a:extLst>
          </p:cNvPr>
          <p:cNvSpPr/>
          <p:nvPr/>
        </p:nvSpPr>
        <p:spPr>
          <a:xfrm>
            <a:off x="1759497" y="2004661"/>
            <a:ext cx="9087662" cy="1670274"/>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1859135" y="2088819"/>
            <a:ext cx="8853645" cy="1600438"/>
          </a:xfrm>
          <a:prstGeom prst="rect">
            <a:avLst/>
          </a:prstGeom>
          <a:noFill/>
        </p:spPr>
        <p:txBody>
          <a:bodyPr wrap="square" rtlCol="0">
            <a:spAutoFit/>
          </a:bodyPr>
          <a:lstStyle/>
          <a:p>
            <a:r>
              <a:rPr lang="en-US" altLang="ko-KR" dirty="0"/>
              <a:t>Inside the blockchain ecosystem there is no source of entropy or randomness. </a:t>
            </a:r>
          </a:p>
          <a:p>
            <a:r>
              <a:rPr lang="en-US" altLang="ko-KR" sz="1600" dirty="0">
                <a:solidFill>
                  <a:srgbClr val="66FFFF"/>
                </a:solidFill>
              </a:rPr>
              <a:t>(There is no </a:t>
            </a:r>
            <a:r>
              <a:rPr lang="en-US" altLang="ko-KR" sz="1600" dirty="0">
                <a:solidFill>
                  <a:srgbClr val="FFFF00"/>
                </a:solidFill>
              </a:rPr>
              <a:t>rand()</a:t>
            </a:r>
            <a:r>
              <a:rPr lang="en-US" altLang="ko-KR" sz="1600" dirty="0">
                <a:solidFill>
                  <a:srgbClr val="66FFFF"/>
                </a:solidFill>
              </a:rPr>
              <a:t> function in Solidity.)</a:t>
            </a:r>
          </a:p>
          <a:p>
            <a:r>
              <a:rPr lang="en-US" altLang="ko-KR" dirty="0"/>
              <a:t>The Ethereum blockchain is </a:t>
            </a:r>
            <a:r>
              <a:rPr lang="en-US" altLang="ko-KR" dirty="0">
                <a:solidFill>
                  <a:srgbClr val="FFFF00"/>
                </a:solidFill>
              </a:rPr>
              <a:t>deterministic.</a:t>
            </a:r>
            <a:r>
              <a:rPr lang="en-US" altLang="ko-KR" sz="1400" dirty="0">
                <a:solidFill>
                  <a:srgbClr val="FFFF00"/>
                </a:solidFill>
              </a:rPr>
              <a:t>(</a:t>
            </a:r>
            <a:r>
              <a:rPr lang="en-US" altLang="ko-KR" sz="1400" dirty="0" err="1">
                <a:solidFill>
                  <a:srgbClr val="FFFF00"/>
                </a:solidFill>
              </a:rPr>
              <a:t>Oneway</a:t>
            </a:r>
            <a:r>
              <a:rPr lang="en-US" altLang="ko-KR" sz="1400" dirty="0">
                <a:solidFill>
                  <a:srgbClr val="FFFF00"/>
                </a:solidFill>
              </a:rPr>
              <a:t> function like SHA3 ?)</a:t>
            </a:r>
            <a:endParaRPr lang="en-US" altLang="ko-KR" dirty="0">
              <a:solidFill>
                <a:srgbClr val="FFFF00"/>
              </a:solidFill>
            </a:endParaRPr>
          </a:p>
          <a:p>
            <a:endParaRPr lang="en-US" altLang="ko-KR" sz="1000" dirty="0">
              <a:solidFill>
                <a:srgbClr val="66FFFF"/>
              </a:solidFill>
            </a:endParaRPr>
          </a:p>
          <a:p>
            <a:r>
              <a:rPr lang="en-US" altLang="ko-KR" dirty="0"/>
              <a:t>Rather difficult to generate the random number </a:t>
            </a:r>
            <a:r>
              <a:rPr lang="en-US" altLang="ko-KR" dirty="0">
                <a:latin typeface="Franklin Gothic Book" panose="020B0503020102020204" pitchFamily="34" charset="0"/>
              </a:rPr>
              <a:t>→ Rather easy to guess it</a:t>
            </a:r>
          </a:p>
          <a:p>
            <a:r>
              <a:rPr lang="en-US" altLang="ko-KR" dirty="0">
                <a:latin typeface="Franklin Gothic Book" panose="020B0503020102020204" pitchFamily="34" charset="0"/>
              </a:rPr>
              <a:t>(ex, blackjack, roulette, … )</a:t>
            </a:r>
            <a:endParaRPr lang="ko-KR" altLang="en-US" dirty="0"/>
          </a:p>
        </p:txBody>
      </p:sp>
      <p:sp>
        <p:nvSpPr>
          <p:cNvPr id="6" name="Rectangle 5">
            <a:extLst>
              <a:ext uri="{FF2B5EF4-FFF2-40B4-BE49-F238E27FC236}">
                <a16:creationId xmlns:a16="http://schemas.microsoft.com/office/drawing/2014/main" id="{C8B8347B-4E41-46DC-AAAB-D119814EBE71}"/>
              </a:ext>
            </a:extLst>
          </p:cNvPr>
          <p:cNvSpPr/>
          <p:nvPr/>
        </p:nvSpPr>
        <p:spPr>
          <a:xfrm>
            <a:off x="1759497" y="4933299"/>
            <a:ext cx="9087662" cy="465518"/>
          </a:xfrm>
          <a:prstGeom prst="rect">
            <a:avLst/>
          </a:prstGeom>
          <a:noFill/>
          <a:ln w="28575">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A2BC778-A164-4E6D-8BCD-500F3E8FFA3B}"/>
              </a:ext>
            </a:extLst>
          </p:cNvPr>
          <p:cNvSpPr txBox="1"/>
          <p:nvPr/>
        </p:nvSpPr>
        <p:spPr>
          <a:xfrm>
            <a:off x="1859135" y="4934008"/>
            <a:ext cx="8853645" cy="369332"/>
          </a:xfrm>
          <a:prstGeom prst="rect">
            <a:avLst/>
          </a:prstGeom>
          <a:noFill/>
        </p:spPr>
        <p:txBody>
          <a:bodyPr wrap="square" rtlCol="0">
            <a:spAutoFit/>
          </a:bodyPr>
          <a:lstStyle/>
          <a:p>
            <a:r>
              <a:rPr lang="en-US" altLang="ko-KR" dirty="0"/>
              <a:t>The source of entropy (randomness) must be external to the blockchain.</a:t>
            </a:r>
            <a:endParaRPr lang="ko-KR" altLang="en-US" dirty="0"/>
          </a:p>
        </p:txBody>
      </p:sp>
      <p:sp>
        <p:nvSpPr>
          <p:cNvPr id="12" name="TextBox 11">
            <a:extLst>
              <a:ext uri="{FF2B5EF4-FFF2-40B4-BE49-F238E27FC236}">
                <a16:creationId xmlns:a16="http://schemas.microsoft.com/office/drawing/2014/main" id="{F13F7664-AE7B-46CC-B624-3721CEB41B13}"/>
              </a:ext>
            </a:extLst>
          </p:cNvPr>
          <p:cNvSpPr txBox="1"/>
          <p:nvPr/>
        </p:nvSpPr>
        <p:spPr>
          <a:xfrm>
            <a:off x="10047564" y="3673399"/>
            <a:ext cx="1330430" cy="276999"/>
          </a:xfrm>
          <a:prstGeom prst="rect">
            <a:avLst/>
          </a:prstGeom>
          <a:noFill/>
        </p:spPr>
        <p:txBody>
          <a:bodyPr wrap="square" rtlCol="0">
            <a:spAutoFit/>
          </a:bodyPr>
          <a:lstStyle/>
          <a:p>
            <a:r>
              <a:rPr lang="en-US" altLang="ko-KR" sz="1200" i="1" dirty="0"/>
              <a:t>[Adrian, 2018]</a:t>
            </a:r>
            <a:endParaRPr lang="ko-KR" altLang="en-US" sz="1200" i="1" dirty="0"/>
          </a:p>
        </p:txBody>
      </p:sp>
    </p:spTree>
    <p:extLst>
      <p:ext uri="{BB962C8B-B14F-4D97-AF65-F5344CB8AC3E}">
        <p14:creationId xmlns:p14="http://schemas.microsoft.com/office/powerpoint/2010/main" val="2966105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Entropy Illusion</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7"/>
            <a:ext cx="7317078" cy="671367"/>
          </a:xfrm>
        </p:spPr>
        <p:txBody>
          <a:bodyPr/>
          <a:lstStyle/>
          <a:p>
            <a:r>
              <a:rPr lang="en-US" altLang="ko-KR" dirty="0"/>
              <a:t>Real-World Case Study: PRNG</a:t>
            </a:r>
          </a:p>
          <a:p>
            <a:endParaRPr lang="en-US" altLang="ko-KR" dirty="0"/>
          </a:p>
        </p:txBody>
      </p:sp>
      <p:sp>
        <p:nvSpPr>
          <p:cNvPr id="15" name="Rectangle 14">
            <a:extLst>
              <a:ext uri="{FF2B5EF4-FFF2-40B4-BE49-F238E27FC236}">
                <a16:creationId xmlns:a16="http://schemas.microsoft.com/office/drawing/2014/main" id="{2287D75B-2DA2-45F2-BA5F-73EC914C5AD6}"/>
              </a:ext>
            </a:extLst>
          </p:cNvPr>
          <p:cNvSpPr/>
          <p:nvPr/>
        </p:nvSpPr>
        <p:spPr>
          <a:xfrm>
            <a:off x="1073959" y="2467159"/>
            <a:ext cx="9755967" cy="1819091"/>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Rounded Corners 3">
            <a:extLst>
              <a:ext uri="{FF2B5EF4-FFF2-40B4-BE49-F238E27FC236}">
                <a16:creationId xmlns:a16="http://schemas.microsoft.com/office/drawing/2014/main" id="{C8C8A676-6A90-4ECA-B4AA-B09EE3F7D410}"/>
              </a:ext>
            </a:extLst>
          </p:cNvPr>
          <p:cNvSpPr/>
          <p:nvPr/>
        </p:nvSpPr>
        <p:spPr>
          <a:xfrm>
            <a:off x="1230577" y="2045257"/>
            <a:ext cx="2674674" cy="671367"/>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Research Steps</a:t>
            </a:r>
            <a:endParaRPr lang="ko-KR" altLang="en-US" dirty="0"/>
          </a:p>
        </p:txBody>
      </p:sp>
      <p:sp>
        <p:nvSpPr>
          <p:cNvPr id="5" name="TextBox 4">
            <a:extLst>
              <a:ext uri="{FF2B5EF4-FFF2-40B4-BE49-F238E27FC236}">
                <a16:creationId xmlns:a16="http://schemas.microsoft.com/office/drawing/2014/main" id="{A868C49B-678E-411E-8F36-F4BCB845FCFB}"/>
              </a:ext>
            </a:extLst>
          </p:cNvPr>
          <p:cNvSpPr txBox="1"/>
          <p:nvPr/>
        </p:nvSpPr>
        <p:spPr>
          <a:xfrm>
            <a:off x="1171576" y="2716624"/>
            <a:ext cx="9658350" cy="1477328"/>
          </a:xfrm>
          <a:prstGeom prst="rect">
            <a:avLst/>
          </a:prstGeom>
          <a:noFill/>
        </p:spPr>
        <p:txBody>
          <a:bodyPr wrap="square" rtlCol="0">
            <a:spAutoFit/>
          </a:bodyPr>
          <a:lstStyle/>
          <a:p>
            <a:pPr marL="342900" indent="-342900">
              <a:buFont typeface="+mj-lt"/>
              <a:buAutoNum type="arabicPeriod"/>
            </a:pPr>
            <a:r>
              <a:rPr lang="en-US" altLang="ko-KR" dirty="0"/>
              <a:t>3,649 smart contracts were collected from etherscan.io and GitHub.</a:t>
            </a:r>
          </a:p>
          <a:p>
            <a:pPr marL="342900" indent="-342900">
              <a:buFont typeface="+mj-lt"/>
              <a:buAutoNum type="arabicPeriod"/>
            </a:pPr>
            <a:r>
              <a:rPr lang="en-US" altLang="ko-KR" dirty="0"/>
              <a:t>There contracts were then imported into the Elasticsearch open-source search engine.</a:t>
            </a:r>
          </a:p>
          <a:p>
            <a:pPr marL="342900" indent="-342900">
              <a:buFont typeface="+mj-lt"/>
              <a:buAutoNum type="arabicPeriod"/>
            </a:pPr>
            <a:r>
              <a:rPr lang="en-US" altLang="ko-KR" dirty="0"/>
              <a:t>Using the Kibana web UI for rich search and filtering, 72 unique PRNG implementations were found.</a:t>
            </a:r>
          </a:p>
          <a:p>
            <a:pPr marL="342900" indent="-342900">
              <a:buFont typeface="+mj-lt"/>
              <a:buAutoNum type="arabicPeriod"/>
            </a:pPr>
            <a:r>
              <a:rPr lang="en-US" altLang="ko-KR" dirty="0"/>
              <a:t>Based on manual assessment of each contract, </a:t>
            </a:r>
            <a:r>
              <a:rPr lang="en-US" altLang="ko-KR" dirty="0">
                <a:solidFill>
                  <a:srgbClr val="FFFF00"/>
                </a:solidFill>
              </a:rPr>
              <a:t>43 contracts were identified as vulnerable</a:t>
            </a:r>
            <a:endParaRPr lang="ko-KR" altLang="en-US" dirty="0">
              <a:solidFill>
                <a:srgbClr val="FFFF00"/>
              </a:solidFill>
            </a:endParaRPr>
          </a:p>
        </p:txBody>
      </p:sp>
      <p:sp>
        <p:nvSpPr>
          <p:cNvPr id="9" name="Rectangle 8">
            <a:extLst>
              <a:ext uri="{FF2B5EF4-FFF2-40B4-BE49-F238E27FC236}">
                <a16:creationId xmlns:a16="http://schemas.microsoft.com/office/drawing/2014/main" id="{639B434B-1AE7-4AC0-B146-C7DF849C3BEB}"/>
              </a:ext>
            </a:extLst>
          </p:cNvPr>
          <p:cNvSpPr/>
          <p:nvPr/>
        </p:nvSpPr>
        <p:spPr>
          <a:xfrm>
            <a:off x="1073959" y="4957617"/>
            <a:ext cx="9755967" cy="1500333"/>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Rounded Corners 9">
            <a:extLst>
              <a:ext uri="{FF2B5EF4-FFF2-40B4-BE49-F238E27FC236}">
                <a16:creationId xmlns:a16="http://schemas.microsoft.com/office/drawing/2014/main" id="{5EB80937-9530-41A7-BA68-74771C908237}"/>
              </a:ext>
            </a:extLst>
          </p:cNvPr>
          <p:cNvSpPr/>
          <p:nvPr/>
        </p:nvSpPr>
        <p:spPr>
          <a:xfrm>
            <a:off x="1230577" y="4535715"/>
            <a:ext cx="2674674" cy="671367"/>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PRNG Vulnerability Categories</a:t>
            </a:r>
            <a:endParaRPr lang="ko-KR" altLang="en-US" dirty="0"/>
          </a:p>
        </p:txBody>
      </p:sp>
      <p:sp>
        <p:nvSpPr>
          <p:cNvPr id="11" name="TextBox 10">
            <a:extLst>
              <a:ext uri="{FF2B5EF4-FFF2-40B4-BE49-F238E27FC236}">
                <a16:creationId xmlns:a16="http://schemas.microsoft.com/office/drawing/2014/main" id="{E39D45EA-D1B1-4D7A-8138-D96B1D9F19A4}"/>
              </a:ext>
            </a:extLst>
          </p:cNvPr>
          <p:cNvSpPr txBox="1"/>
          <p:nvPr/>
        </p:nvSpPr>
        <p:spPr>
          <a:xfrm>
            <a:off x="1171576" y="5207082"/>
            <a:ext cx="9658350" cy="1200329"/>
          </a:xfrm>
          <a:prstGeom prst="rect">
            <a:avLst/>
          </a:prstGeom>
          <a:noFill/>
        </p:spPr>
        <p:txBody>
          <a:bodyPr wrap="square" rtlCol="0">
            <a:spAutoFit/>
          </a:bodyPr>
          <a:lstStyle/>
          <a:p>
            <a:pPr marL="342900" indent="-342900">
              <a:buFont typeface="Arial" panose="020B0604020202020204" pitchFamily="34" charset="0"/>
              <a:buChar char="•"/>
            </a:pPr>
            <a:r>
              <a:rPr lang="en-US" altLang="ko-KR" dirty="0"/>
              <a:t>PRNGs using block variables as a source of entropy</a:t>
            </a:r>
          </a:p>
          <a:p>
            <a:pPr marL="342900" indent="-342900">
              <a:buFont typeface="Arial" panose="020B0604020202020204" pitchFamily="34" charset="0"/>
              <a:buChar char="•"/>
            </a:pPr>
            <a:r>
              <a:rPr lang="en-US" altLang="ko-KR" dirty="0"/>
              <a:t>PRNGs based on a </a:t>
            </a:r>
            <a:r>
              <a:rPr lang="en-US" altLang="ko-KR" dirty="0" err="1"/>
              <a:t>blockhash</a:t>
            </a:r>
            <a:r>
              <a:rPr lang="en-US" altLang="ko-KR" dirty="0"/>
              <a:t> of some part block</a:t>
            </a:r>
          </a:p>
          <a:p>
            <a:pPr marL="342900" indent="-342900">
              <a:buFont typeface="Arial" panose="020B0604020202020204" pitchFamily="34" charset="0"/>
              <a:buChar char="•"/>
            </a:pPr>
            <a:r>
              <a:rPr lang="en-US" altLang="ko-KR" dirty="0"/>
              <a:t>PRNGs base don a </a:t>
            </a:r>
            <a:r>
              <a:rPr lang="en-US" altLang="ko-KR" dirty="0" err="1"/>
              <a:t>blockhash</a:t>
            </a:r>
            <a:r>
              <a:rPr lang="en-US" altLang="ko-KR" dirty="0"/>
              <a:t> of a past block combined with a seed deemed private</a:t>
            </a:r>
          </a:p>
          <a:p>
            <a:pPr marL="342900" indent="-342900">
              <a:buFont typeface="Arial" panose="020B0604020202020204" pitchFamily="34" charset="0"/>
              <a:buChar char="•"/>
            </a:pPr>
            <a:r>
              <a:rPr lang="en-US" altLang="ko-KR" dirty="0"/>
              <a:t>PRNGs prone to front-running</a:t>
            </a:r>
          </a:p>
        </p:txBody>
      </p:sp>
    </p:spTree>
    <p:extLst>
      <p:ext uri="{BB962C8B-B14F-4D97-AF65-F5344CB8AC3E}">
        <p14:creationId xmlns:p14="http://schemas.microsoft.com/office/powerpoint/2010/main" val="1734878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Entropy Illusion</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7"/>
            <a:ext cx="7317078" cy="671367"/>
          </a:xfrm>
        </p:spPr>
        <p:txBody>
          <a:bodyPr/>
          <a:lstStyle/>
          <a:p>
            <a:r>
              <a:rPr lang="en-US" altLang="ko-KR" dirty="0"/>
              <a:t>PRNGs based on block variables</a:t>
            </a:r>
          </a:p>
          <a:p>
            <a:endParaRPr lang="en-US" altLang="ko-KR" dirty="0"/>
          </a:p>
        </p:txBody>
      </p:sp>
      <p:sp>
        <p:nvSpPr>
          <p:cNvPr id="15" name="Rectangle 14">
            <a:extLst>
              <a:ext uri="{FF2B5EF4-FFF2-40B4-BE49-F238E27FC236}">
                <a16:creationId xmlns:a16="http://schemas.microsoft.com/office/drawing/2014/main" id="{2287D75B-2DA2-45F2-BA5F-73EC914C5AD6}"/>
              </a:ext>
            </a:extLst>
          </p:cNvPr>
          <p:cNvSpPr/>
          <p:nvPr/>
        </p:nvSpPr>
        <p:spPr>
          <a:xfrm>
            <a:off x="1073959" y="2467159"/>
            <a:ext cx="9755967" cy="1966164"/>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Rounded Corners 3">
            <a:extLst>
              <a:ext uri="{FF2B5EF4-FFF2-40B4-BE49-F238E27FC236}">
                <a16:creationId xmlns:a16="http://schemas.microsoft.com/office/drawing/2014/main" id="{C8C8A676-6A90-4ECA-B4AA-B09EE3F7D410}"/>
              </a:ext>
            </a:extLst>
          </p:cNvPr>
          <p:cNvSpPr/>
          <p:nvPr/>
        </p:nvSpPr>
        <p:spPr>
          <a:xfrm>
            <a:off x="1230577" y="2045257"/>
            <a:ext cx="2674674" cy="671367"/>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variables</a:t>
            </a:r>
            <a:endParaRPr lang="ko-KR" altLang="en-US" dirty="0"/>
          </a:p>
        </p:txBody>
      </p:sp>
      <p:sp>
        <p:nvSpPr>
          <p:cNvPr id="5" name="TextBox 4">
            <a:extLst>
              <a:ext uri="{FF2B5EF4-FFF2-40B4-BE49-F238E27FC236}">
                <a16:creationId xmlns:a16="http://schemas.microsoft.com/office/drawing/2014/main" id="{A868C49B-678E-411E-8F36-F4BCB845FCFB}"/>
              </a:ext>
            </a:extLst>
          </p:cNvPr>
          <p:cNvSpPr txBox="1"/>
          <p:nvPr/>
        </p:nvSpPr>
        <p:spPr>
          <a:xfrm>
            <a:off x="1171576" y="2716624"/>
            <a:ext cx="9658350" cy="1754326"/>
          </a:xfrm>
          <a:prstGeom prst="rect">
            <a:avLst/>
          </a:prstGeom>
          <a:noFill/>
        </p:spPr>
        <p:txBody>
          <a:bodyPr wrap="square" rtlCol="0">
            <a:spAutoFit/>
          </a:bodyPr>
          <a:lstStyle/>
          <a:p>
            <a:r>
              <a:rPr lang="en-US" altLang="ko-KR" dirty="0" err="1"/>
              <a:t>block.coinbase</a:t>
            </a:r>
            <a:r>
              <a:rPr lang="en-US" altLang="ko-KR" dirty="0"/>
              <a:t>, </a:t>
            </a:r>
            <a:r>
              <a:rPr lang="en-US" altLang="ko-KR" dirty="0" err="1"/>
              <a:t>block.difficulty</a:t>
            </a:r>
            <a:r>
              <a:rPr lang="en-US" altLang="ko-KR" dirty="0"/>
              <a:t>, </a:t>
            </a:r>
            <a:r>
              <a:rPr lang="en-US" altLang="ko-KR" dirty="0" err="1"/>
              <a:t>block.gaslimit</a:t>
            </a:r>
            <a:r>
              <a:rPr lang="en-US" altLang="ko-KR" dirty="0"/>
              <a:t>, </a:t>
            </a:r>
            <a:r>
              <a:rPr lang="en-US" altLang="ko-KR" dirty="0" err="1"/>
              <a:t>block.number</a:t>
            </a:r>
            <a:r>
              <a:rPr lang="en-US" altLang="ko-KR" dirty="0"/>
              <a:t>, </a:t>
            </a:r>
            <a:r>
              <a:rPr lang="en-US" altLang="ko-KR" dirty="0" err="1"/>
              <a:t>block.timestamp</a:t>
            </a:r>
            <a:endParaRPr lang="en-US" altLang="ko-KR" dirty="0"/>
          </a:p>
          <a:p>
            <a:endParaRPr lang="en-US" altLang="ko-KR" dirty="0"/>
          </a:p>
          <a:p>
            <a:pPr marL="285750" indent="-285750">
              <a:buFont typeface="Arial" panose="020B0604020202020204" pitchFamily="34" charset="0"/>
              <a:buChar char="•"/>
            </a:pPr>
            <a:r>
              <a:rPr lang="en-US" altLang="ko-KR" dirty="0"/>
              <a:t>All these block variable can be manipulated by miners.</a:t>
            </a:r>
          </a:p>
          <a:p>
            <a:pPr marL="285750" indent="-285750">
              <a:buFont typeface="Arial" panose="020B0604020202020204" pitchFamily="34" charset="0"/>
              <a:buChar char="•"/>
            </a:pPr>
            <a:r>
              <a:rPr lang="en-US" altLang="ko-KR" dirty="0"/>
              <a:t>The block variables are obviously shared within the same block. So if an attacker’s contract calls the victim contract via an </a:t>
            </a:r>
            <a:r>
              <a:rPr lang="en-US" altLang="ko-KR" dirty="0">
                <a:solidFill>
                  <a:srgbClr val="FFFF00"/>
                </a:solidFill>
              </a:rPr>
              <a:t>internal </a:t>
            </a:r>
            <a:r>
              <a:rPr lang="en-US" altLang="ko-KR">
                <a:solidFill>
                  <a:srgbClr val="FFFF00"/>
                </a:solidFill>
              </a:rPr>
              <a:t>message(?)</a:t>
            </a:r>
            <a:r>
              <a:rPr lang="en-US" altLang="ko-KR"/>
              <a:t>, </a:t>
            </a:r>
            <a:r>
              <a:rPr lang="en-US" altLang="ko-KR" dirty="0"/>
              <a:t>the same PRNG in both contracts will yield the same outcome. </a:t>
            </a:r>
            <a:endParaRPr lang="ko-KR" altLang="en-US" dirty="0"/>
          </a:p>
        </p:txBody>
      </p:sp>
      <p:sp>
        <p:nvSpPr>
          <p:cNvPr id="9" name="Rectangle 8">
            <a:extLst>
              <a:ext uri="{FF2B5EF4-FFF2-40B4-BE49-F238E27FC236}">
                <a16:creationId xmlns:a16="http://schemas.microsoft.com/office/drawing/2014/main" id="{639B434B-1AE7-4AC0-B146-C7DF849C3BEB}"/>
              </a:ext>
            </a:extLst>
          </p:cNvPr>
          <p:cNvSpPr/>
          <p:nvPr/>
        </p:nvSpPr>
        <p:spPr>
          <a:xfrm>
            <a:off x="1073959" y="5104958"/>
            <a:ext cx="9755967" cy="1668536"/>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Rounded Corners 9">
            <a:extLst>
              <a:ext uri="{FF2B5EF4-FFF2-40B4-BE49-F238E27FC236}">
                <a16:creationId xmlns:a16="http://schemas.microsoft.com/office/drawing/2014/main" id="{5EB80937-9530-41A7-BA68-74771C908237}"/>
              </a:ext>
            </a:extLst>
          </p:cNvPr>
          <p:cNvSpPr/>
          <p:nvPr/>
        </p:nvSpPr>
        <p:spPr>
          <a:xfrm>
            <a:off x="1230577" y="4683056"/>
            <a:ext cx="2674674" cy="671367"/>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Examples</a:t>
            </a:r>
            <a:endParaRPr lang="ko-KR" altLang="en-US" dirty="0"/>
          </a:p>
        </p:txBody>
      </p:sp>
      <p:pic>
        <p:nvPicPr>
          <p:cNvPr id="7" name="Picture 6">
            <a:extLst>
              <a:ext uri="{FF2B5EF4-FFF2-40B4-BE49-F238E27FC236}">
                <a16:creationId xmlns:a16="http://schemas.microsoft.com/office/drawing/2014/main" id="{CC78B470-5D66-4238-A411-7B55214ABD94}"/>
              </a:ext>
            </a:extLst>
          </p:cNvPr>
          <p:cNvPicPr>
            <a:picLocks noChangeAspect="1"/>
          </p:cNvPicPr>
          <p:nvPr/>
        </p:nvPicPr>
        <p:blipFill>
          <a:blip r:embed="rId2"/>
          <a:stretch>
            <a:fillRect/>
          </a:stretch>
        </p:blipFill>
        <p:spPr>
          <a:xfrm>
            <a:off x="1171576" y="5671649"/>
            <a:ext cx="2603641" cy="386713"/>
          </a:xfrm>
          <a:prstGeom prst="rect">
            <a:avLst/>
          </a:prstGeom>
        </p:spPr>
      </p:pic>
      <p:pic>
        <p:nvPicPr>
          <p:cNvPr id="12" name="Picture 11">
            <a:extLst>
              <a:ext uri="{FF2B5EF4-FFF2-40B4-BE49-F238E27FC236}">
                <a16:creationId xmlns:a16="http://schemas.microsoft.com/office/drawing/2014/main" id="{82B51BDE-C17D-49F2-A82B-1A4C618E2A38}"/>
              </a:ext>
            </a:extLst>
          </p:cNvPr>
          <p:cNvPicPr>
            <a:picLocks noChangeAspect="1"/>
          </p:cNvPicPr>
          <p:nvPr/>
        </p:nvPicPr>
        <p:blipFill>
          <a:blip r:embed="rId3"/>
          <a:stretch>
            <a:fillRect/>
          </a:stretch>
        </p:blipFill>
        <p:spPr>
          <a:xfrm>
            <a:off x="1157967" y="6250982"/>
            <a:ext cx="3629519" cy="412197"/>
          </a:xfrm>
          <a:prstGeom prst="rect">
            <a:avLst/>
          </a:prstGeom>
        </p:spPr>
      </p:pic>
      <p:pic>
        <p:nvPicPr>
          <p:cNvPr id="17" name="Picture 16">
            <a:extLst>
              <a:ext uri="{FF2B5EF4-FFF2-40B4-BE49-F238E27FC236}">
                <a16:creationId xmlns:a16="http://schemas.microsoft.com/office/drawing/2014/main" id="{1A7C76FE-17E1-464A-966A-A94EC3820EDB}"/>
              </a:ext>
            </a:extLst>
          </p:cNvPr>
          <p:cNvPicPr>
            <a:picLocks noChangeAspect="1"/>
          </p:cNvPicPr>
          <p:nvPr/>
        </p:nvPicPr>
        <p:blipFill>
          <a:blip r:embed="rId4"/>
          <a:stretch>
            <a:fillRect/>
          </a:stretch>
        </p:blipFill>
        <p:spPr>
          <a:xfrm>
            <a:off x="4960543" y="5220181"/>
            <a:ext cx="5798423" cy="1446758"/>
          </a:xfrm>
          <a:prstGeom prst="rect">
            <a:avLst/>
          </a:prstGeom>
        </p:spPr>
      </p:pic>
    </p:spTree>
    <p:extLst>
      <p:ext uri="{BB962C8B-B14F-4D97-AF65-F5344CB8AC3E}">
        <p14:creationId xmlns:p14="http://schemas.microsoft.com/office/powerpoint/2010/main" val="2659140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Entropy Illusion</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7"/>
            <a:ext cx="7317078" cy="671367"/>
          </a:xfrm>
        </p:spPr>
        <p:txBody>
          <a:bodyPr/>
          <a:lstStyle/>
          <a:p>
            <a:r>
              <a:rPr lang="en-US" altLang="ko-KR" dirty="0"/>
              <a:t>PRNGs based on </a:t>
            </a:r>
            <a:r>
              <a:rPr lang="en-US" altLang="ko-KR" dirty="0" err="1"/>
              <a:t>blockhash</a:t>
            </a:r>
            <a:endParaRPr lang="en-US" altLang="ko-KR" dirty="0"/>
          </a:p>
          <a:p>
            <a:endParaRPr lang="en-US" altLang="ko-KR" dirty="0"/>
          </a:p>
        </p:txBody>
      </p:sp>
      <p:sp>
        <p:nvSpPr>
          <p:cNvPr id="15" name="Rectangle 14">
            <a:extLst>
              <a:ext uri="{FF2B5EF4-FFF2-40B4-BE49-F238E27FC236}">
                <a16:creationId xmlns:a16="http://schemas.microsoft.com/office/drawing/2014/main" id="{2287D75B-2DA2-45F2-BA5F-73EC914C5AD6}"/>
              </a:ext>
            </a:extLst>
          </p:cNvPr>
          <p:cNvSpPr/>
          <p:nvPr/>
        </p:nvSpPr>
        <p:spPr>
          <a:xfrm>
            <a:off x="1073959" y="2419487"/>
            <a:ext cx="9755967" cy="1212109"/>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Rounded Corners 3">
            <a:extLst>
              <a:ext uri="{FF2B5EF4-FFF2-40B4-BE49-F238E27FC236}">
                <a16:creationId xmlns:a16="http://schemas.microsoft.com/office/drawing/2014/main" id="{C8C8A676-6A90-4ECA-B4AA-B09EE3F7D410}"/>
              </a:ext>
            </a:extLst>
          </p:cNvPr>
          <p:cNvSpPr/>
          <p:nvPr/>
        </p:nvSpPr>
        <p:spPr>
          <a:xfrm>
            <a:off x="1230577" y="1997585"/>
            <a:ext cx="2674674" cy="671367"/>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block.blockhash</a:t>
            </a:r>
            <a:endParaRPr lang="ko-KR" altLang="en-US" dirty="0"/>
          </a:p>
        </p:txBody>
      </p:sp>
      <p:sp>
        <p:nvSpPr>
          <p:cNvPr id="5" name="TextBox 4">
            <a:extLst>
              <a:ext uri="{FF2B5EF4-FFF2-40B4-BE49-F238E27FC236}">
                <a16:creationId xmlns:a16="http://schemas.microsoft.com/office/drawing/2014/main" id="{A868C49B-678E-411E-8F36-F4BCB845FCFB}"/>
              </a:ext>
            </a:extLst>
          </p:cNvPr>
          <p:cNvSpPr txBox="1"/>
          <p:nvPr/>
        </p:nvSpPr>
        <p:spPr>
          <a:xfrm>
            <a:off x="1171576" y="2668952"/>
            <a:ext cx="9658350"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dirty="0" err="1"/>
              <a:t>block.blockhash</a:t>
            </a:r>
            <a:r>
              <a:rPr lang="en-US" altLang="ko-KR" dirty="0"/>
              <a:t>(</a:t>
            </a:r>
            <a:r>
              <a:rPr lang="en-US" altLang="ko-KR" dirty="0" err="1"/>
              <a:t>block.number</a:t>
            </a:r>
            <a:r>
              <a:rPr lang="en-US" altLang="ko-KR" dirty="0"/>
              <a:t>) : the </a:t>
            </a:r>
            <a:r>
              <a:rPr lang="en-US" altLang="ko-KR" dirty="0" err="1"/>
              <a:t>blockhash</a:t>
            </a:r>
            <a:r>
              <a:rPr lang="en-US" altLang="ko-KR" dirty="0"/>
              <a:t> of the current block</a:t>
            </a:r>
          </a:p>
          <a:p>
            <a:pPr marL="285750" indent="-285750">
              <a:buFont typeface="Arial" panose="020B0604020202020204" pitchFamily="34" charset="0"/>
              <a:buChar char="•"/>
            </a:pPr>
            <a:r>
              <a:rPr lang="en-US" altLang="ko-KR" dirty="0" err="1"/>
              <a:t>block.blockhash</a:t>
            </a:r>
            <a:r>
              <a:rPr lang="en-US" altLang="ko-KR" dirty="0"/>
              <a:t>(block.number-1) : the </a:t>
            </a:r>
            <a:r>
              <a:rPr lang="en-US" altLang="ko-KR" dirty="0" err="1"/>
              <a:t>blockhash</a:t>
            </a:r>
            <a:r>
              <a:rPr lang="en-US" altLang="ko-KR" dirty="0"/>
              <a:t> of the last block</a:t>
            </a:r>
          </a:p>
          <a:p>
            <a:pPr marL="285750" indent="-285750">
              <a:buFont typeface="Arial" panose="020B0604020202020204" pitchFamily="34" charset="0"/>
              <a:buChar char="•"/>
            </a:pPr>
            <a:r>
              <a:rPr lang="en-US" altLang="ko-KR" dirty="0" err="1"/>
              <a:t>block.blockhash</a:t>
            </a:r>
            <a:r>
              <a:rPr lang="en-US" altLang="ko-KR" dirty="0"/>
              <a:t>() : at least 256 blocks older than the current one</a:t>
            </a:r>
          </a:p>
        </p:txBody>
      </p:sp>
      <p:sp>
        <p:nvSpPr>
          <p:cNvPr id="9" name="Rectangle 8">
            <a:extLst>
              <a:ext uri="{FF2B5EF4-FFF2-40B4-BE49-F238E27FC236}">
                <a16:creationId xmlns:a16="http://schemas.microsoft.com/office/drawing/2014/main" id="{639B434B-1AE7-4AC0-B146-C7DF849C3BEB}"/>
              </a:ext>
            </a:extLst>
          </p:cNvPr>
          <p:cNvSpPr/>
          <p:nvPr/>
        </p:nvSpPr>
        <p:spPr>
          <a:xfrm>
            <a:off x="1073959" y="4433237"/>
            <a:ext cx="9755967" cy="2301254"/>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Rounded Corners 9">
            <a:extLst>
              <a:ext uri="{FF2B5EF4-FFF2-40B4-BE49-F238E27FC236}">
                <a16:creationId xmlns:a16="http://schemas.microsoft.com/office/drawing/2014/main" id="{5EB80937-9530-41A7-BA68-74771C908237}"/>
              </a:ext>
            </a:extLst>
          </p:cNvPr>
          <p:cNvSpPr/>
          <p:nvPr/>
        </p:nvSpPr>
        <p:spPr>
          <a:xfrm>
            <a:off x="1230576" y="4011335"/>
            <a:ext cx="4160483" cy="671367"/>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block.blockhash</a:t>
            </a:r>
            <a:r>
              <a:rPr lang="en-US" altLang="ko-KR" dirty="0"/>
              <a:t>(</a:t>
            </a:r>
            <a:r>
              <a:rPr lang="en-US" altLang="ko-KR" dirty="0" err="1"/>
              <a:t>block.number</a:t>
            </a:r>
            <a:r>
              <a:rPr lang="en-US" altLang="ko-KR" dirty="0"/>
              <a:t>)</a:t>
            </a:r>
            <a:endParaRPr lang="ko-KR" altLang="en-US" dirty="0"/>
          </a:p>
        </p:txBody>
      </p:sp>
      <p:sp>
        <p:nvSpPr>
          <p:cNvPr id="13" name="TextBox 12">
            <a:extLst>
              <a:ext uri="{FF2B5EF4-FFF2-40B4-BE49-F238E27FC236}">
                <a16:creationId xmlns:a16="http://schemas.microsoft.com/office/drawing/2014/main" id="{74B8E4D2-5348-4FB3-B132-8FC9BD14E7AF}"/>
              </a:ext>
            </a:extLst>
          </p:cNvPr>
          <p:cNvSpPr txBox="1"/>
          <p:nvPr/>
        </p:nvSpPr>
        <p:spPr>
          <a:xfrm>
            <a:off x="1171576" y="4715400"/>
            <a:ext cx="9658350" cy="646331"/>
          </a:xfrm>
          <a:prstGeom prst="rect">
            <a:avLst/>
          </a:prstGeom>
          <a:noFill/>
        </p:spPr>
        <p:txBody>
          <a:bodyPr wrap="square" rtlCol="0">
            <a:spAutoFit/>
          </a:bodyPr>
          <a:lstStyle/>
          <a:p>
            <a:r>
              <a:rPr lang="en-US" altLang="ko-KR" dirty="0"/>
              <a:t>A the moment of transaction execution in the EVM, the </a:t>
            </a:r>
            <a:r>
              <a:rPr lang="en-US" altLang="ko-KR" dirty="0" err="1"/>
              <a:t>blockhash</a:t>
            </a:r>
            <a:r>
              <a:rPr lang="en-US" altLang="ko-KR" dirty="0"/>
              <a:t> of the block that is being created is not yet known for obvious reasons and the EVM will always yield zero.</a:t>
            </a:r>
          </a:p>
        </p:txBody>
      </p:sp>
      <p:pic>
        <p:nvPicPr>
          <p:cNvPr id="8" name="Picture 7">
            <a:extLst>
              <a:ext uri="{FF2B5EF4-FFF2-40B4-BE49-F238E27FC236}">
                <a16:creationId xmlns:a16="http://schemas.microsoft.com/office/drawing/2014/main" id="{D11DB1B4-4DFA-4636-9C88-923FB0F7C2D7}"/>
              </a:ext>
            </a:extLst>
          </p:cNvPr>
          <p:cNvPicPr>
            <a:picLocks noChangeAspect="1"/>
          </p:cNvPicPr>
          <p:nvPr/>
        </p:nvPicPr>
        <p:blipFill>
          <a:blip r:embed="rId2"/>
          <a:stretch>
            <a:fillRect/>
          </a:stretch>
        </p:blipFill>
        <p:spPr>
          <a:xfrm>
            <a:off x="1262230" y="5315926"/>
            <a:ext cx="5438909" cy="1347253"/>
          </a:xfrm>
          <a:prstGeom prst="rect">
            <a:avLst/>
          </a:prstGeom>
        </p:spPr>
      </p:pic>
      <p:sp>
        <p:nvSpPr>
          <p:cNvPr id="11" name="TextBox 10">
            <a:extLst>
              <a:ext uri="{FF2B5EF4-FFF2-40B4-BE49-F238E27FC236}">
                <a16:creationId xmlns:a16="http://schemas.microsoft.com/office/drawing/2014/main" id="{1C78F0A9-B4F1-4591-AD1F-A4CCC104B54B}"/>
              </a:ext>
            </a:extLst>
          </p:cNvPr>
          <p:cNvSpPr txBox="1"/>
          <p:nvPr/>
        </p:nvSpPr>
        <p:spPr>
          <a:xfrm>
            <a:off x="6886169" y="5551405"/>
            <a:ext cx="3518923" cy="646331"/>
          </a:xfrm>
          <a:prstGeom prst="rect">
            <a:avLst/>
          </a:prstGeom>
          <a:noFill/>
        </p:spPr>
        <p:txBody>
          <a:bodyPr wrap="square" rtlCol="0">
            <a:spAutoFit/>
          </a:bodyPr>
          <a:lstStyle/>
          <a:p>
            <a:r>
              <a:rPr lang="en-US" altLang="ko-KR" dirty="0"/>
              <a:t>keccak256(</a:t>
            </a:r>
            <a:r>
              <a:rPr lang="en-US" altLang="ko-KR" dirty="0" err="1"/>
              <a:t>block.blockhash</a:t>
            </a:r>
            <a:r>
              <a:rPr lang="en-US" altLang="ko-KR" dirty="0"/>
              <a:t>(b)) </a:t>
            </a:r>
            <a:r>
              <a:rPr lang="en-US" altLang="ko-KR" dirty="0">
                <a:latin typeface="Franklin Gothic Book" panose="020B0503020102020204" pitchFamily="34" charset="0"/>
              </a:rPr>
              <a:t>→keccak256(0)</a:t>
            </a:r>
            <a:endParaRPr lang="ko-KR" altLang="en-US" dirty="0"/>
          </a:p>
        </p:txBody>
      </p:sp>
      <p:cxnSp>
        <p:nvCxnSpPr>
          <p:cNvPr id="16" name="Straight Connector 15">
            <a:extLst>
              <a:ext uri="{FF2B5EF4-FFF2-40B4-BE49-F238E27FC236}">
                <a16:creationId xmlns:a16="http://schemas.microsoft.com/office/drawing/2014/main" id="{0FD46C90-DF87-4DE8-96ED-18BA6822AA3B}"/>
              </a:ext>
            </a:extLst>
          </p:cNvPr>
          <p:cNvCxnSpPr/>
          <p:nvPr/>
        </p:nvCxnSpPr>
        <p:spPr>
          <a:xfrm>
            <a:off x="3180899" y="6223740"/>
            <a:ext cx="19674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554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Entropy Illusion</a:t>
            </a:r>
            <a:endParaRPr lang="ko-KR" altLang="en-US" dirty="0"/>
          </a:p>
        </p:txBody>
      </p:sp>
      <p:sp>
        <p:nvSpPr>
          <p:cNvPr id="15" name="Rectangle 14">
            <a:extLst>
              <a:ext uri="{FF2B5EF4-FFF2-40B4-BE49-F238E27FC236}">
                <a16:creationId xmlns:a16="http://schemas.microsoft.com/office/drawing/2014/main" id="{2287D75B-2DA2-45F2-BA5F-73EC914C5AD6}"/>
              </a:ext>
            </a:extLst>
          </p:cNvPr>
          <p:cNvSpPr/>
          <p:nvPr/>
        </p:nvSpPr>
        <p:spPr>
          <a:xfrm>
            <a:off x="1073959" y="2270104"/>
            <a:ext cx="9755967" cy="1872865"/>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A868C49B-678E-411E-8F36-F4BCB845FCFB}"/>
              </a:ext>
            </a:extLst>
          </p:cNvPr>
          <p:cNvSpPr txBox="1"/>
          <p:nvPr/>
        </p:nvSpPr>
        <p:spPr>
          <a:xfrm>
            <a:off x="1171576" y="2530279"/>
            <a:ext cx="4102475" cy="1323439"/>
          </a:xfrm>
          <a:prstGeom prst="rect">
            <a:avLst/>
          </a:prstGeom>
          <a:noFill/>
        </p:spPr>
        <p:txBody>
          <a:bodyPr wrap="square" rtlCol="0">
            <a:spAutoFit/>
          </a:bodyPr>
          <a:lstStyle/>
          <a:p>
            <a:r>
              <a:rPr lang="en-US" altLang="ko-KR" sz="1600" dirty="0"/>
              <a:t>An attacker can make an exploit contract with the same PRNG code in order to call the target contract via an internal message. The random number for the two contracts will be the same</a:t>
            </a:r>
          </a:p>
        </p:txBody>
      </p:sp>
      <p:sp>
        <p:nvSpPr>
          <p:cNvPr id="9" name="Rectangle 8">
            <a:extLst>
              <a:ext uri="{FF2B5EF4-FFF2-40B4-BE49-F238E27FC236}">
                <a16:creationId xmlns:a16="http://schemas.microsoft.com/office/drawing/2014/main" id="{639B434B-1AE7-4AC0-B146-C7DF849C3BEB}"/>
              </a:ext>
            </a:extLst>
          </p:cNvPr>
          <p:cNvSpPr/>
          <p:nvPr/>
        </p:nvSpPr>
        <p:spPr>
          <a:xfrm>
            <a:off x="1073959" y="4756287"/>
            <a:ext cx="9755967" cy="1906892"/>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Rounded Corners 9">
            <a:extLst>
              <a:ext uri="{FF2B5EF4-FFF2-40B4-BE49-F238E27FC236}">
                <a16:creationId xmlns:a16="http://schemas.microsoft.com/office/drawing/2014/main" id="{5EB80937-9530-41A7-BA68-74771C908237}"/>
              </a:ext>
            </a:extLst>
          </p:cNvPr>
          <p:cNvSpPr/>
          <p:nvPr/>
        </p:nvSpPr>
        <p:spPr>
          <a:xfrm>
            <a:off x="1230576" y="4467036"/>
            <a:ext cx="4160483" cy="538716"/>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blockhash</a:t>
            </a:r>
            <a:r>
              <a:rPr lang="en-US" altLang="ko-KR" dirty="0"/>
              <a:t>() of a future block</a:t>
            </a:r>
            <a:endParaRPr lang="ko-KR" altLang="en-US" dirty="0"/>
          </a:p>
        </p:txBody>
      </p:sp>
      <p:sp>
        <p:nvSpPr>
          <p:cNvPr id="13" name="TextBox 12">
            <a:extLst>
              <a:ext uri="{FF2B5EF4-FFF2-40B4-BE49-F238E27FC236}">
                <a16:creationId xmlns:a16="http://schemas.microsoft.com/office/drawing/2014/main" id="{74B8E4D2-5348-4FB3-B132-8FC9BD14E7AF}"/>
              </a:ext>
            </a:extLst>
          </p:cNvPr>
          <p:cNvSpPr txBox="1"/>
          <p:nvPr/>
        </p:nvSpPr>
        <p:spPr>
          <a:xfrm>
            <a:off x="1171576" y="5038450"/>
            <a:ext cx="4160483" cy="1077218"/>
          </a:xfrm>
          <a:prstGeom prst="rect">
            <a:avLst/>
          </a:prstGeom>
          <a:noFill/>
        </p:spPr>
        <p:txBody>
          <a:bodyPr wrap="square" rtlCol="0">
            <a:spAutoFit/>
          </a:bodyPr>
          <a:lstStyle/>
          <a:p>
            <a:r>
              <a:rPr lang="en-US" altLang="ko-KR" sz="1600" dirty="0"/>
              <a:t>The block hashes are not available for all blocks for scalability reasons. You can only access the hashes of </a:t>
            </a:r>
            <a:r>
              <a:rPr lang="en-US" altLang="ko-KR" sz="1600" dirty="0">
                <a:solidFill>
                  <a:srgbClr val="FFFF00"/>
                </a:solidFill>
              </a:rPr>
              <a:t>the most recent 256 blocks</a:t>
            </a:r>
            <a:r>
              <a:rPr lang="en-US" altLang="ko-KR" sz="1600" dirty="0"/>
              <a:t>, </a:t>
            </a:r>
            <a:r>
              <a:rPr lang="en-US" altLang="ko-KR" sz="1600" dirty="0">
                <a:solidFill>
                  <a:srgbClr val="FFFF00"/>
                </a:solidFill>
              </a:rPr>
              <a:t>all other values will be zero</a:t>
            </a:r>
          </a:p>
        </p:txBody>
      </p:sp>
      <p:sp>
        <p:nvSpPr>
          <p:cNvPr id="14" name="Rectangle: Rounded Corners 13">
            <a:extLst>
              <a:ext uri="{FF2B5EF4-FFF2-40B4-BE49-F238E27FC236}">
                <a16:creationId xmlns:a16="http://schemas.microsoft.com/office/drawing/2014/main" id="{B115BCCD-DC6B-414C-9F3C-D29C118A91D4}"/>
              </a:ext>
            </a:extLst>
          </p:cNvPr>
          <p:cNvSpPr/>
          <p:nvPr/>
        </p:nvSpPr>
        <p:spPr>
          <a:xfrm>
            <a:off x="1230576" y="2007774"/>
            <a:ext cx="4160483" cy="546535"/>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block.blockhash</a:t>
            </a:r>
            <a:r>
              <a:rPr lang="en-US" altLang="ko-KR" dirty="0"/>
              <a:t>(block.number-1)</a:t>
            </a:r>
            <a:endParaRPr lang="ko-KR" altLang="en-US" dirty="0"/>
          </a:p>
        </p:txBody>
      </p:sp>
      <p:pic>
        <p:nvPicPr>
          <p:cNvPr id="7" name="Picture 6">
            <a:extLst>
              <a:ext uri="{FF2B5EF4-FFF2-40B4-BE49-F238E27FC236}">
                <a16:creationId xmlns:a16="http://schemas.microsoft.com/office/drawing/2014/main" id="{FDA47F4D-19AB-4988-B175-D6B2AC762900}"/>
              </a:ext>
            </a:extLst>
          </p:cNvPr>
          <p:cNvPicPr>
            <a:picLocks noChangeAspect="1"/>
          </p:cNvPicPr>
          <p:nvPr/>
        </p:nvPicPr>
        <p:blipFill>
          <a:blip r:embed="rId2"/>
          <a:stretch>
            <a:fillRect/>
          </a:stretch>
        </p:blipFill>
        <p:spPr>
          <a:xfrm>
            <a:off x="5634993" y="2312620"/>
            <a:ext cx="5122417" cy="1758755"/>
          </a:xfrm>
          <a:prstGeom prst="rect">
            <a:avLst/>
          </a:prstGeom>
        </p:spPr>
      </p:pic>
      <p:sp>
        <p:nvSpPr>
          <p:cNvPr id="17" name="TextBox 16">
            <a:extLst>
              <a:ext uri="{FF2B5EF4-FFF2-40B4-BE49-F238E27FC236}">
                <a16:creationId xmlns:a16="http://schemas.microsoft.com/office/drawing/2014/main" id="{11B41E6C-7183-46EF-9E2A-F591672E24CD}"/>
              </a:ext>
            </a:extLst>
          </p:cNvPr>
          <p:cNvSpPr txBox="1"/>
          <p:nvPr/>
        </p:nvSpPr>
        <p:spPr>
          <a:xfrm>
            <a:off x="5434397" y="4795763"/>
            <a:ext cx="5321722" cy="1815882"/>
          </a:xfrm>
          <a:prstGeom prst="rect">
            <a:avLst/>
          </a:prstGeom>
          <a:noFill/>
        </p:spPr>
        <p:txBody>
          <a:bodyPr wrap="square" rtlCol="0">
            <a:spAutoFit/>
          </a:bodyPr>
          <a:lstStyle/>
          <a:p>
            <a:r>
              <a:rPr lang="en-US" altLang="ko-KR" sz="1400" dirty="0"/>
              <a:t>Examples(</a:t>
            </a:r>
            <a:r>
              <a:rPr lang="en-US" altLang="ko-KR" sz="1400" dirty="0" err="1">
                <a:solidFill>
                  <a:srgbClr val="FFFF00"/>
                </a:solidFill>
              </a:rPr>
              <a:t>SmartBillions</a:t>
            </a:r>
            <a:r>
              <a:rPr lang="en-US" altLang="ko-KR" sz="1400" dirty="0">
                <a:solidFill>
                  <a:srgbClr val="FFFF00"/>
                </a:solidFill>
              </a:rPr>
              <a:t> lottery: 400ETH</a:t>
            </a:r>
            <a:r>
              <a:rPr lang="en-US" altLang="ko-KR" sz="1400" dirty="0"/>
              <a:t>)</a:t>
            </a:r>
          </a:p>
          <a:p>
            <a:pPr marL="285750" indent="-285750">
              <a:buFont typeface="Arial" panose="020B0604020202020204" pitchFamily="34" charset="0"/>
              <a:buChar char="•"/>
            </a:pPr>
            <a:r>
              <a:rPr lang="en-US" altLang="ko-KR" sz="1400" dirty="0"/>
              <a:t>The player makes a bet and the house stores the </a:t>
            </a:r>
            <a:r>
              <a:rPr lang="en-US" altLang="ko-KR" sz="1400" dirty="0" err="1"/>
              <a:t>block.number</a:t>
            </a:r>
            <a:r>
              <a:rPr lang="en-US" altLang="ko-KR" sz="1400" dirty="0"/>
              <a:t> of the transaction.</a:t>
            </a:r>
          </a:p>
          <a:p>
            <a:pPr marL="285750" indent="-285750">
              <a:buFont typeface="Arial" panose="020B0604020202020204" pitchFamily="34" charset="0"/>
              <a:buChar char="•"/>
            </a:pPr>
            <a:r>
              <a:rPr lang="en-US" altLang="ko-KR" sz="1400" dirty="0"/>
              <a:t>In a second call to the contract, the player requests that the house announces the winning number.</a:t>
            </a:r>
          </a:p>
          <a:p>
            <a:pPr marL="285750" indent="-285750">
              <a:buFont typeface="Arial" panose="020B0604020202020204" pitchFamily="34" charset="0"/>
              <a:buChar char="•"/>
            </a:pPr>
            <a:r>
              <a:rPr lang="en-US" altLang="ko-KR" sz="1400" dirty="0"/>
              <a:t>The house retrieves the saved </a:t>
            </a:r>
            <a:r>
              <a:rPr lang="en-US" altLang="ko-KR" sz="1400" dirty="0" err="1"/>
              <a:t>block.number</a:t>
            </a:r>
            <a:r>
              <a:rPr lang="en-US" altLang="ko-KR" sz="1400" dirty="0"/>
              <a:t> from storage and gets its </a:t>
            </a:r>
            <a:r>
              <a:rPr lang="en-US" altLang="ko-KR" sz="1400" dirty="0" err="1"/>
              <a:t>blockhash</a:t>
            </a:r>
            <a:r>
              <a:rPr lang="en-US" altLang="ko-KR" sz="1400" dirty="0"/>
              <a:t>, which is then used to generate a pseudo-random number.</a:t>
            </a:r>
          </a:p>
        </p:txBody>
      </p:sp>
    </p:spTree>
    <p:extLst>
      <p:ext uri="{BB962C8B-B14F-4D97-AF65-F5344CB8AC3E}">
        <p14:creationId xmlns:p14="http://schemas.microsoft.com/office/powerpoint/2010/main" val="173761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Introduction</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5100705"/>
          </a:xfrm>
        </p:spPr>
        <p:txBody>
          <a:bodyPr>
            <a:normAutofit/>
          </a:bodyPr>
          <a:lstStyle/>
          <a:p>
            <a:r>
              <a:rPr lang="en-US" altLang="ko-KR" dirty="0"/>
              <a:t>Purpose</a:t>
            </a:r>
          </a:p>
          <a:p>
            <a:endParaRPr lang="en-US" altLang="ko-KR" dirty="0"/>
          </a:p>
          <a:p>
            <a:endParaRPr lang="en-US" altLang="ko-KR" dirty="0"/>
          </a:p>
          <a:p>
            <a:r>
              <a:rPr lang="en-US" altLang="ko-KR" dirty="0"/>
              <a:t>Objectives</a:t>
            </a:r>
          </a:p>
          <a:p>
            <a:endParaRPr lang="en-US" altLang="ko-KR" dirty="0"/>
          </a:p>
          <a:p>
            <a:endParaRPr lang="en-US" altLang="ko-KR" dirty="0"/>
          </a:p>
          <a:p>
            <a:r>
              <a:rPr lang="en-US" altLang="ko-KR" dirty="0"/>
              <a:t>Speaker</a:t>
            </a:r>
          </a:p>
          <a:p>
            <a:endParaRPr lang="en-US" altLang="ko-KR" dirty="0"/>
          </a:p>
          <a:p>
            <a:r>
              <a:rPr lang="en-US" altLang="ko-KR" dirty="0"/>
              <a:t>Audiences</a:t>
            </a:r>
          </a:p>
        </p:txBody>
      </p:sp>
      <p:sp>
        <p:nvSpPr>
          <p:cNvPr id="5" name="Rectangle 4">
            <a:extLst>
              <a:ext uri="{FF2B5EF4-FFF2-40B4-BE49-F238E27FC236}">
                <a16:creationId xmlns:a16="http://schemas.microsoft.com/office/drawing/2014/main" id="{A46DAFE5-F480-4BD5-9977-FB0339713767}"/>
              </a:ext>
            </a:extLst>
          </p:cNvPr>
          <p:cNvSpPr/>
          <p:nvPr/>
        </p:nvSpPr>
        <p:spPr>
          <a:xfrm>
            <a:off x="1759497" y="2004661"/>
            <a:ext cx="9087662" cy="833879"/>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65AFDFF7-5AC0-46DA-B4CD-D4278CC13A7B}"/>
              </a:ext>
            </a:extLst>
          </p:cNvPr>
          <p:cNvSpPr txBox="1"/>
          <p:nvPr/>
        </p:nvSpPr>
        <p:spPr>
          <a:xfrm>
            <a:off x="1859135" y="2088819"/>
            <a:ext cx="8853645" cy="646331"/>
          </a:xfrm>
          <a:prstGeom prst="rect">
            <a:avLst/>
          </a:prstGeom>
          <a:noFill/>
        </p:spPr>
        <p:txBody>
          <a:bodyPr wrap="square" rtlCol="0">
            <a:spAutoFit/>
          </a:bodyPr>
          <a:lstStyle/>
          <a:p>
            <a:r>
              <a:rPr lang="en-US" altLang="ko-KR" dirty="0"/>
              <a:t>Review the Ethereum(Solidity) vulnerability categories, that were already defined in blockchain security world. </a:t>
            </a:r>
            <a:endParaRPr lang="ko-KR" altLang="en-US" dirty="0"/>
          </a:p>
        </p:txBody>
      </p:sp>
      <p:sp>
        <p:nvSpPr>
          <p:cNvPr id="7" name="Rectangle: Rounded Corners 6">
            <a:extLst>
              <a:ext uri="{FF2B5EF4-FFF2-40B4-BE49-F238E27FC236}">
                <a16:creationId xmlns:a16="http://schemas.microsoft.com/office/drawing/2014/main" id="{745693B9-144A-4AF2-B8D3-EDED32C5A208}"/>
              </a:ext>
            </a:extLst>
          </p:cNvPr>
          <p:cNvSpPr/>
          <p:nvPr/>
        </p:nvSpPr>
        <p:spPr>
          <a:xfrm>
            <a:off x="1794165" y="3765941"/>
            <a:ext cx="2864507" cy="8338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t>Priority</a:t>
            </a:r>
            <a:endParaRPr lang="ko-KR" altLang="en-US" sz="2400" dirty="0"/>
          </a:p>
        </p:txBody>
      </p:sp>
      <p:sp>
        <p:nvSpPr>
          <p:cNvPr id="8" name="Rectangle 7">
            <a:extLst>
              <a:ext uri="{FF2B5EF4-FFF2-40B4-BE49-F238E27FC236}">
                <a16:creationId xmlns:a16="http://schemas.microsoft.com/office/drawing/2014/main" id="{8A901536-4D17-4B14-9675-C3C53FC94743}"/>
              </a:ext>
            </a:extLst>
          </p:cNvPr>
          <p:cNvSpPr/>
          <p:nvPr/>
        </p:nvSpPr>
        <p:spPr>
          <a:xfrm>
            <a:off x="5373725" y="3429000"/>
            <a:ext cx="2877543" cy="590461"/>
          </a:xfrm>
          <a:prstGeom prst="rect">
            <a:avLst/>
          </a:prstGeom>
          <a:solidFill>
            <a:schemeClr val="accent6">
              <a:lumMod val="7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t>Difficulty</a:t>
            </a:r>
            <a:endParaRPr lang="ko-KR" altLang="en-US" sz="2400" dirty="0"/>
          </a:p>
        </p:txBody>
      </p:sp>
      <p:sp>
        <p:nvSpPr>
          <p:cNvPr id="9" name="Rectangle 8">
            <a:extLst>
              <a:ext uri="{FF2B5EF4-FFF2-40B4-BE49-F238E27FC236}">
                <a16:creationId xmlns:a16="http://schemas.microsoft.com/office/drawing/2014/main" id="{7383FAC8-387E-4234-BE50-734DDC2DC9E0}"/>
              </a:ext>
            </a:extLst>
          </p:cNvPr>
          <p:cNvSpPr/>
          <p:nvPr/>
        </p:nvSpPr>
        <p:spPr>
          <a:xfrm>
            <a:off x="5373725" y="4265394"/>
            <a:ext cx="2877543" cy="590461"/>
          </a:xfrm>
          <a:prstGeom prst="rect">
            <a:avLst/>
          </a:prstGeom>
          <a:solidFill>
            <a:schemeClr val="accent6">
              <a:lumMod val="5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t>Severity</a:t>
            </a:r>
            <a:endParaRPr lang="ko-KR" altLang="en-US" sz="2400" dirty="0"/>
          </a:p>
        </p:txBody>
      </p:sp>
      <p:sp>
        <p:nvSpPr>
          <p:cNvPr id="10" name="TextBox 9">
            <a:extLst>
              <a:ext uri="{FF2B5EF4-FFF2-40B4-BE49-F238E27FC236}">
                <a16:creationId xmlns:a16="http://schemas.microsoft.com/office/drawing/2014/main" id="{40923F98-935F-4C1F-BA0E-BEA4E13F90C8}"/>
              </a:ext>
            </a:extLst>
          </p:cNvPr>
          <p:cNvSpPr txBox="1"/>
          <p:nvPr/>
        </p:nvSpPr>
        <p:spPr>
          <a:xfrm>
            <a:off x="1794166" y="5163968"/>
            <a:ext cx="9052994" cy="646331"/>
          </a:xfrm>
          <a:prstGeom prst="rect">
            <a:avLst/>
          </a:prstGeom>
          <a:noFill/>
        </p:spPr>
        <p:txBody>
          <a:bodyPr wrap="square" rtlCol="0">
            <a:spAutoFit/>
          </a:bodyPr>
          <a:lstStyle/>
          <a:p>
            <a:r>
              <a:rPr lang="en-US" altLang="ko-KR" dirty="0"/>
              <a:t>Developed MS products Zero/</a:t>
            </a:r>
            <a:r>
              <a:rPr lang="en-US" altLang="ko-KR" dirty="0" err="1"/>
              <a:t>Onedays</a:t>
            </a:r>
            <a:r>
              <a:rPr lang="en-US" altLang="ko-KR" dirty="0"/>
              <a:t>(Windows LPE, Office), Passwords Crack</a:t>
            </a:r>
          </a:p>
          <a:p>
            <a:r>
              <a:rPr lang="en-US" altLang="ko-KR" dirty="0"/>
              <a:t>No background for Blockchain</a:t>
            </a:r>
            <a:endParaRPr lang="ko-KR" altLang="en-US" dirty="0"/>
          </a:p>
        </p:txBody>
      </p:sp>
      <p:sp>
        <p:nvSpPr>
          <p:cNvPr id="11" name="TextBox 10">
            <a:extLst>
              <a:ext uri="{FF2B5EF4-FFF2-40B4-BE49-F238E27FC236}">
                <a16:creationId xmlns:a16="http://schemas.microsoft.com/office/drawing/2014/main" id="{303CE3AB-E326-47F9-A134-3B2FFBCFF57B}"/>
              </a:ext>
            </a:extLst>
          </p:cNvPr>
          <p:cNvSpPr txBox="1"/>
          <p:nvPr/>
        </p:nvSpPr>
        <p:spPr>
          <a:xfrm>
            <a:off x="1794166" y="6211669"/>
            <a:ext cx="9052994" cy="646331"/>
          </a:xfrm>
          <a:prstGeom prst="rect">
            <a:avLst/>
          </a:prstGeom>
          <a:noFill/>
        </p:spPr>
        <p:txBody>
          <a:bodyPr wrap="square" rtlCol="0">
            <a:spAutoFit/>
          </a:bodyPr>
          <a:lstStyle/>
          <a:p>
            <a:r>
              <a:rPr lang="en-US" altLang="ko-KR" dirty="0"/>
              <a:t>Blockchain experts</a:t>
            </a:r>
          </a:p>
          <a:p>
            <a:r>
              <a:rPr lang="en-US" altLang="ko-KR" dirty="0"/>
              <a:t>No background for the legacy vulnerabilities(BOF, UAF, Type Confusion, …)</a:t>
            </a:r>
          </a:p>
        </p:txBody>
      </p:sp>
      <p:sp>
        <p:nvSpPr>
          <p:cNvPr id="4" name="Left Brace 3">
            <a:extLst>
              <a:ext uri="{FF2B5EF4-FFF2-40B4-BE49-F238E27FC236}">
                <a16:creationId xmlns:a16="http://schemas.microsoft.com/office/drawing/2014/main" id="{273761AA-991E-4DEE-8720-C9CB143DC74F}"/>
              </a:ext>
            </a:extLst>
          </p:cNvPr>
          <p:cNvSpPr/>
          <p:nvPr/>
        </p:nvSpPr>
        <p:spPr>
          <a:xfrm>
            <a:off x="4790848" y="3724230"/>
            <a:ext cx="450700" cy="88098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243994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Entropy Illusion</a:t>
            </a:r>
            <a:endParaRPr lang="ko-KR" altLang="en-US" dirty="0"/>
          </a:p>
        </p:txBody>
      </p:sp>
      <p:sp>
        <p:nvSpPr>
          <p:cNvPr id="15" name="Rectangle 14">
            <a:extLst>
              <a:ext uri="{FF2B5EF4-FFF2-40B4-BE49-F238E27FC236}">
                <a16:creationId xmlns:a16="http://schemas.microsoft.com/office/drawing/2014/main" id="{2287D75B-2DA2-45F2-BA5F-73EC914C5AD6}"/>
              </a:ext>
            </a:extLst>
          </p:cNvPr>
          <p:cNvSpPr/>
          <p:nvPr/>
        </p:nvSpPr>
        <p:spPr>
          <a:xfrm>
            <a:off x="1073959" y="2270104"/>
            <a:ext cx="9755967" cy="1872865"/>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A868C49B-678E-411E-8F36-F4BCB845FCFB}"/>
              </a:ext>
            </a:extLst>
          </p:cNvPr>
          <p:cNvSpPr txBox="1"/>
          <p:nvPr/>
        </p:nvSpPr>
        <p:spPr>
          <a:xfrm>
            <a:off x="1095200" y="2694463"/>
            <a:ext cx="4102475" cy="830997"/>
          </a:xfrm>
          <a:prstGeom prst="rect">
            <a:avLst/>
          </a:prstGeom>
          <a:noFill/>
        </p:spPr>
        <p:txBody>
          <a:bodyPr wrap="square" rtlCol="0">
            <a:spAutoFit/>
          </a:bodyPr>
          <a:lstStyle/>
          <a:p>
            <a:r>
              <a:rPr lang="en-US" altLang="ko-KR" sz="1600" dirty="0"/>
              <a:t>In order to increase entropy, some of the analyzed contracts employed an additional</a:t>
            </a:r>
          </a:p>
          <a:p>
            <a:r>
              <a:rPr lang="en-US" altLang="ko-KR" sz="1600" dirty="0"/>
              <a:t>seed deemed private.</a:t>
            </a:r>
          </a:p>
        </p:txBody>
      </p:sp>
      <p:sp>
        <p:nvSpPr>
          <p:cNvPr id="14" name="Rectangle: Rounded Corners 13">
            <a:extLst>
              <a:ext uri="{FF2B5EF4-FFF2-40B4-BE49-F238E27FC236}">
                <a16:creationId xmlns:a16="http://schemas.microsoft.com/office/drawing/2014/main" id="{B115BCCD-DC6B-414C-9F3C-D29C118A91D4}"/>
              </a:ext>
            </a:extLst>
          </p:cNvPr>
          <p:cNvSpPr/>
          <p:nvPr/>
        </p:nvSpPr>
        <p:spPr>
          <a:xfrm>
            <a:off x="1230576" y="2007774"/>
            <a:ext cx="4160483" cy="546535"/>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blockhash</a:t>
            </a:r>
            <a:r>
              <a:rPr lang="en-US" altLang="ko-KR" dirty="0"/>
              <a:t>() with a private seed</a:t>
            </a:r>
            <a:endParaRPr lang="ko-KR" altLang="en-US" dirty="0"/>
          </a:p>
        </p:txBody>
      </p:sp>
      <p:sp>
        <p:nvSpPr>
          <p:cNvPr id="16" name="TextBox 15">
            <a:extLst>
              <a:ext uri="{FF2B5EF4-FFF2-40B4-BE49-F238E27FC236}">
                <a16:creationId xmlns:a16="http://schemas.microsoft.com/office/drawing/2014/main" id="{823DE496-28A0-47E5-AFE9-D7943BE3074D}"/>
              </a:ext>
            </a:extLst>
          </p:cNvPr>
          <p:cNvSpPr txBox="1"/>
          <p:nvPr/>
        </p:nvSpPr>
        <p:spPr>
          <a:xfrm>
            <a:off x="1095200" y="4567328"/>
            <a:ext cx="3897164" cy="1384995"/>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t>Being </a:t>
            </a:r>
            <a:r>
              <a:rPr lang="en-US" altLang="ko-KR" sz="1400" dirty="0">
                <a:solidFill>
                  <a:srgbClr val="FFFF00"/>
                </a:solidFill>
              </a:rPr>
              <a:t>transparent in nature</a:t>
            </a:r>
            <a:r>
              <a:rPr lang="en-US" altLang="ko-KR" sz="1400" dirty="0"/>
              <a:t>, the blockchain must not be used to store secret in plaintext.</a:t>
            </a:r>
          </a:p>
          <a:p>
            <a:pPr marL="285750" indent="-285750">
              <a:buFont typeface="Arial" panose="020B0604020202020204" pitchFamily="34" charset="0"/>
              <a:buChar char="•"/>
            </a:pPr>
            <a:r>
              <a:rPr lang="en-US" altLang="ko-KR" sz="1400" dirty="0"/>
              <a:t>Although private variables are protected from other contracts, </a:t>
            </a:r>
            <a:r>
              <a:rPr lang="en-US" altLang="ko-KR" sz="1400" dirty="0">
                <a:solidFill>
                  <a:srgbClr val="FFFF00"/>
                </a:solidFill>
              </a:rPr>
              <a:t>it is possible to get the contents of contract storage </a:t>
            </a:r>
            <a:r>
              <a:rPr lang="en-US" altLang="ko-KR" sz="1400" dirty="0">
                <a:solidFill>
                  <a:srgbClr val="99FF33"/>
                </a:solidFill>
              </a:rPr>
              <a:t>off-chain</a:t>
            </a:r>
          </a:p>
        </p:txBody>
      </p:sp>
      <p:pic>
        <p:nvPicPr>
          <p:cNvPr id="18" name="Picture 17">
            <a:extLst>
              <a:ext uri="{FF2B5EF4-FFF2-40B4-BE49-F238E27FC236}">
                <a16:creationId xmlns:a16="http://schemas.microsoft.com/office/drawing/2014/main" id="{8A75465D-DFC2-4D9D-BD3C-A620F3DF83C8}"/>
              </a:ext>
            </a:extLst>
          </p:cNvPr>
          <p:cNvPicPr>
            <a:picLocks noChangeAspect="1"/>
          </p:cNvPicPr>
          <p:nvPr/>
        </p:nvPicPr>
        <p:blipFill>
          <a:blip r:embed="rId2"/>
          <a:stretch>
            <a:fillRect/>
          </a:stretch>
        </p:blipFill>
        <p:spPr>
          <a:xfrm>
            <a:off x="5197675" y="2591099"/>
            <a:ext cx="5558444" cy="1323439"/>
          </a:xfrm>
          <a:prstGeom prst="rect">
            <a:avLst/>
          </a:prstGeom>
        </p:spPr>
      </p:pic>
      <p:sp>
        <p:nvSpPr>
          <p:cNvPr id="19" name="Rectangle 18">
            <a:extLst>
              <a:ext uri="{FF2B5EF4-FFF2-40B4-BE49-F238E27FC236}">
                <a16:creationId xmlns:a16="http://schemas.microsoft.com/office/drawing/2014/main" id="{61850D15-9709-48D7-811C-724BD1E3E12B}"/>
              </a:ext>
            </a:extLst>
          </p:cNvPr>
          <p:cNvSpPr/>
          <p:nvPr/>
        </p:nvSpPr>
        <p:spPr>
          <a:xfrm>
            <a:off x="9716042" y="2648401"/>
            <a:ext cx="814726" cy="2594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Picture 20">
            <a:extLst>
              <a:ext uri="{FF2B5EF4-FFF2-40B4-BE49-F238E27FC236}">
                <a16:creationId xmlns:a16="http://schemas.microsoft.com/office/drawing/2014/main" id="{914B30C7-655D-499C-BDA0-961D69C592D8}"/>
              </a:ext>
            </a:extLst>
          </p:cNvPr>
          <p:cNvPicPr>
            <a:picLocks noChangeAspect="1"/>
          </p:cNvPicPr>
          <p:nvPr/>
        </p:nvPicPr>
        <p:blipFill>
          <a:blip r:embed="rId3"/>
          <a:stretch>
            <a:fillRect/>
          </a:stretch>
        </p:blipFill>
        <p:spPr>
          <a:xfrm>
            <a:off x="5197676" y="4526488"/>
            <a:ext cx="5558444" cy="1443323"/>
          </a:xfrm>
          <a:prstGeom prst="rect">
            <a:avLst/>
          </a:prstGeom>
        </p:spPr>
      </p:pic>
      <p:sp>
        <p:nvSpPr>
          <p:cNvPr id="22" name="Arrow: Down 21">
            <a:extLst>
              <a:ext uri="{FF2B5EF4-FFF2-40B4-BE49-F238E27FC236}">
                <a16:creationId xmlns:a16="http://schemas.microsoft.com/office/drawing/2014/main" id="{FD608854-653D-4CEC-A86E-FBDFC65396B5}"/>
              </a:ext>
            </a:extLst>
          </p:cNvPr>
          <p:cNvSpPr/>
          <p:nvPr/>
        </p:nvSpPr>
        <p:spPr>
          <a:xfrm rot="10800000">
            <a:off x="7634679" y="3951328"/>
            <a:ext cx="951842" cy="5126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B683EFB-55D1-4192-8E1F-ECABBF43EB82}"/>
              </a:ext>
            </a:extLst>
          </p:cNvPr>
          <p:cNvSpPr txBox="1"/>
          <p:nvPr/>
        </p:nvSpPr>
        <p:spPr>
          <a:xfrm>
            <a:off x="5161037" y="5969811"/>
            <a:ext cx="5899125" cy="584775"/>
          </a:xfrm>
          <a:prstGeom prst="rect">
            <a:avLst/>
          </a:prstGeom>
          <a:noFill/>
        </p:spPr>
        <p:txBody>
          <a:bodyPr wrap="square" rtlCol="0">
            <a:spAutoFit/>
          </a:bodyPr>
          <a:lstStyle/>
          <a:p>
            <a:r>
              <a:rPr lang="en-US" altLang="ko-KR" sz="1600" dirty="0">
                <a:solidFill>
                  <a:srgbClr val="FFFF00"/>
                </a:solidFill>
              </a:rPr>
              <a:t>It is trivial to extract  the value of the private variable pointer from contract storage and supply it as an argument to an exploit</a:t>
            </a:r>
          </a:p>
        </p:txBody>
      </p:sp>
    </p:spTree>
    <p:extLst>
      <p:ext uri="{BB962C8B-B14F-4D97-AF65-F5344CB8AC3E}">
        <p14:creationId xmlns:p14="http://schemas.microsoft.com/office/powerpoint/2010/main" val="2585449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Entropy Illusion</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7"/>
            <a:ext cx="7317078" cy="671367"/>
          </a:xfrm>
        </p:spPr>
        <p:txBody>
          <a:bodyPr/>
          <a:lstStyle/>
          <a:p>
            <a:r>
              <a:rPr lang="en-US" altLang="ko-KR" dirty="0"/>
              <a:t>Front-running</a:t>
            </a:r>
          </a:p>
          <a:p>
            <a:endParaRPr lang="en-US" altLang="ko-KR" dirty="0"/>
          </a:p>
        </p:txBody>
      </p:sp>
      <p:sp>
        <p:nvSpPr>
          <p:cNvPr id="15" name="Rectangle 14">
            <a:extLst>
              <a:ext uri="{FF2B5EF4-FFF2-40B4-BE49-F238E27FC236}">
                <a16:creationId xmlns:a16="http://schemas.microsoft.com/office/drawing/2014/main" id="{2287D75B-2DA2-45F2-BA5F-73EC914C5AD6}"/>
              </a:ext>
            </a:extLst>
          </p:cNvPr>
          <p:cNvSpPr/>
          <p:nvPr/>
        </p:nvSpPr>
        <p:spPr>
          <a:xfrm>
            <a:off x="1073959" y="2270104"/>
            <a:ext cx="9755967" cy="1872865"/>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A868C49B-678E-411E-8F36-F4BCB845FCFB}"/>
              </a:ext>
            </a:extLst>
          </p:cNvPr>
          <p:cNvSpPr txBox="1"/>
          <p:nvPr/>
        </p:nvSpPr>
        <p:spPr>
          <a:xfrm>
            <a:off x="1171576" y="2530279"/>
            <a:ext cx="9536871" cy="1569660"/>
          </a:xfrm>
          <a:prstGeom prst="rect">
            <a:avLst/>
          </a:prstGeom>
          <a:noFill/>
        </p:spPr>
        <p:txBody>
          <a:bodyPr wrap="square" rtlCol="0">
            <a:spAutoFit/>
          </a:bodyPr>
          <a:lstStyle/>
          <a:p>
            <a:r>
              <a:rPr lang="en-US" altLang="ko-KR" sz="1600" dirty="0"/>
              <a:t>When a transaction is submitted to the block chain it is broadcasted to the memory pool and is waiting for inclusion into the next block. Miners are querying the transaction pool to collate transactions for the next block. They typically include the transactions with the </a:t>
            </a:r>
            <a:r>
              <a:rPr lang="en-US" altLang="ko-KR" sz="1600" dirty="0">
                <a:solidFill>
                  <a:srgbClr val="FFFF00"/>
                </a:solidFill>
              </a:rPr>
              <a:t>highest fee first </a:t>
            </a:r>
            <a:r>
              <a:rPr lang="en-US" altLang="ko-KR" sz="1600" dirty="0"/>
              <a:t>in the next block as they are incentivized to do so. Since all transactions are visible in the transaction pool (</a:t>
            </a:r>
            <a:r>
              <a:rPr lang="en-US" altLang="ko-KR" sz="1600" dirty="0" err="1"/>
              <a:t>mempool</a:t>
            </a:r>
            <a:r>
              <a:rPr lang="en-US" altLang="ko-KR" sz="1600" dirty="0"/>
              <a:t>), observers of the network can see and react to an transaction before it is included in the next block. This is called </a:t>
            </a:r>
            <a:r>
              <a:rPr lang="en-US" altLang="ko-KR" sz="1600" dirty="0">
                <a:solidFill>
                  <a:srgbClr val="FFFF00"/>
                </a:solidFill>
              </a:rPr>
              <a:t>front running</a:t>
            </a:r>
            <a:r>
              <a:rPr lang="en-US" altLang="ko-KR" sz="1600" dirty="0"/>
              <a:t>.</a:t>
            </a:r>
          </a:p>
        </p:txBody>
      </p:sp>
      <p:sp>
        <p:nvSpPr>
          <p:cNvPr id="9" name="Rectangle 8">
            <a:extLst>
              <a:ext uri="{FF2B5EF4-FFF2-40B4-BE49-F238E27FC236}">
                <a16:creationId xmlns:a16="http://schemas.microsoft.com/office/drawing/2014/main" id="{639B434B-1AE7-4AC0-B146-C7DF849C3BEB}"/>
              </a:ext>
            </a:extLst>
          </p:cNvPr>
          <p:cNvSpPr/>
          <p:nvPr/>
        </p:nvSpPr>
        <p:spPr>
          <a:xfrm>
            <a:off x="1073959" y="4756287"/>
            <a:ext cx="9755967" cy="1906892"/>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Rounded Corners 9">
            <a:extLst>
              <a:ext uri="{FF2B5EF4-FFF2-40B4-BE49-F238E27FC236}">
                <a16:creationId xmlns:a16="http://schemas.microsoft.com/office/drawing/2014/main" id="{5EB80937-9530-41A7-BA68-74771C908237}"/>
              </a:ext>
            </a:extLst>
          </p:cNvPr>
          <p:cNvSpPr/>
          <p:nvPr/>
        </p:nvSpPr>
        <p:spPr>
          <a:xfrm>
            <a:off x="1230577" y="4467036"/>
            <a:ext cx="4141090" cy="538716"/>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Example</a:t>
            </a:r>
            <a:r>
              <a:rPr lang="en-US" altLang="ko-KR" sz="1400" dirty="0"/>
              <a:t>(</a:t>
            </a:r>
            <a:r>
              <a:rPr lang="en-US" altLang="ko-KR" sz="1400" dirty="0" err="1"/>
              <a:t>ZeroNight</a:t>
            </a:r>
            <a:r>
              <a:rPr lang="en-US" altLang="ko-KR" sz="1400" dirty="0"/>
              <a:t> ICO Hacking Contest)</a:t>
            </a:r>
            <a:endParaRPr lang="ko-KR" altLang="en-US" dirty="0"/>
          </a:p>
        </p:txBody>
      </p:sp>
      <p:sp>
        <p:nvSpPr>
          <p:cNvPr id="14" name="Rectangle: Rounded Corners 13">
            <a:extLst>
              <a:ext uri="{FF2B5EF4-FFF2-40B4-BE49-F238E27FC236}">
                <a16:creationId xmlns:a16="http://schemas.microsoft.com/office/drawing/2014/main" id="{B115BCCD-DC6B-414C-9F3C-D29C118A91D4}"/>
              </a:ext>
            </a:extLst>
          </p:cNvPr>
          <p:cNvSpPr/>
          <p:nvPr/>
        </p:nvSpPr>
        <p:spPr>
          <a:xfrm>
            <a:off x="1230576" y="2007774"/>
            <a:ext cx="4141091" cy="546535"/>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What?</a:t>
            </a:r>
            <a:endParaRPr lang="ko-KR" altLang="en-US" dirty="0"/>
          </a:p>
        </p:txBody>
      </p:sp>
      <p:sp>
        <p:nvSpPr>
          <p:cNvPr id="17" name="TextBox 16">
            <a:extLst>
              <a:ext uri="{FF2B5EF4-FFF2-40B4-BE49-F238E27FC236}">
                <a16:creationId xmlns:a16="http://schemas.microsoft.com/office/drawing/2014/main" id="{11B41E6C-7183-46EF-9E2A-F591672E24CD}"/>
              </a:ext>
            </a:extLst>
          </p:cNvPr>
          <p:cNvSpPr txBox="1"/>
          <p:nvPr/>
        </p:nvSpPr>
        <p:spPr>
          <a:xfrm>
            <a:off x="1171576" y="5062741"/>
            <a:ext cx="4200091" cy="1169551"/>
          </a:xfrm>
          <a:prstGeom prst="rect">
            <a:avLst/>
          </a:prstGeom>
          <a:noFill/>
        </p:spPr>
        <p:txBody>
          <a:bodyPr wrap="square" rtlCol="0">
            <a:spAutoFit/>
          </a:bodyPr>
          <a:lstStyle/>
          <a:p>
            <a:r>
              <a:rPr lang="en-US" altLang="ko-KR" sz="1400" dirty="0"/>
              <a:t>A lottery uses an </a:t>
            </a:r>
            <a:r>
              <a:rPr lang="en-US" altLang="ko-KR" sz="1400" dirty="0">
                <a:solidFill>
                  <a:srgbClr val="FFFF00"/>
                </a:solidFill>
              </a:rPr>
              <a:t>external oracle </a:t>
            </a:r>
            <a:r>
              <a:rPr lang="en-US" altLang="ko-KR" sz="1400" dirty="0"/>
              <a:t>to get pseudo-random numbers, which are used to determine the winner from among the player who submitted their bets in each round. These numbers are sent </a:t>
            </a:r>
            <a:r>
              <a:rPr lang="en-US" altLang="ko-KR" sz="1400" dirty="0">
                <a:solidFill>
                  <a:srgbClr val="FFFF00"/>
                </a:solidFill>
              </a:rPr>
              <a:t>unencrypted</a:t>
            </a:r>
            <a:r>
              <a:rPr lang="en-US" altLang="ko-KR" sz="1400" dirty="0"/>
              <a:t>.</a:t>
            </a:r>
          </a:p>
        </p:txBody>
      </p:sp>
      <p:sp>
        <p:nvSpPr>
          <p:cNvPr id="12" name="TextBox 11">
            <a:extLst>
              <a:ext uri="{FF2B5EF4-FFF2-40B4-BE49-F238E27FC236}">
                <a16:creationId xmlns:a16="http://schemas.microsoft.com/office/drawing/2014/main" id="{E74F5E3A-0E77-4105-8EC2-5F2A80773BE6}"/>
              </a:ext>
            </a:extLst>
          </p:cNvPr>
          <p:cNvSpPr txBox="1"/>
          <p:nvPr/>
        </p:nvSpPr>
        <p:spPr>
          <a:xfrm>
            <a:off x="5371667" y="4960952"/>
            <a:ext cx="5336780" cy="1600438"/>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t>An attacker may observe the pool of pending transactions and wait for the number from the oracle.</a:t>
            </a:r>
          </a:p>
          <a:p>
            <a:pPr marL="285750" indent="-285750">
              <a:buFont typeface="Arial" panose="020B0604020202020204" pitchFamily="34" charset="0"/>
              <a:buChar char="•"/>
            </a:pPr>
            <a:r>
              <a:rPr lang="en-US" altLang="ko-KR" sz="1400" dirty="0"/>
              <a:t>As soon as the oracle’s transaction appears in the transaction pool, an attacker sends a bet with a </a:t>
            </a:r>
            <a:r>
              <a:rPr lang="en-US" altLang="ko-KR" sz="1400" dirty="0">
                <a:solidFill>
                  <a:srgbClr val="FFFF00"/>
                </a:solidFill>
              </a:rPr>
              <a:t>higher gas price</a:t>
            </a:r>
            <a:r>
              <a:rPr lang="en-US" altLang="ko-KR" sz="1400" dirty="0"/>
              <a:t>.</a:t>
            </a:r>
          </a:p>
          <a:p>
            <a:pPr marL="285750" indent="-285750">
              <a:buFont typeface="Arial" panose="020B0604020202020204" pitchFamily="34" charset="0"/>
              <a:buChar char="•"/>
            </a:pPr>
            <a:r>
              <a:rPr lang="en-US" altLang="ko-KR" sz="1400" dirty="0"/>
              <a:t>The attacker’s transaction was made last in the round, but thanks to the higher gas price, is actually executed before the oracle’s transaction, making the attackers victorious.</a:t>
            </a:r>
          </a:p>
        </p:txBody>
      </p:sp>
    </p:spTree>
    <p:extLst>
      <p:ext uri="{BB962C8B-B14F-4D97-AF65-F5344CB8AC3E}">
        <p14:creationId xmlns:p14="http://schemas.microsoft.com/office/powerpoint/2010/main" val="2642681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9119" y="194821"/>
            <a:ext cx="10353762" cy="1257300"/>
          </a:xfrm>
        </p:spPr>
        <p:txBody>
          <a:bodyPr/>
          <a:lstStyle/>
          <a:p>
            <a:r>
              <a:rPr lang="en-US" altLang="ko-KR" dirty="0"/>
              <a:t>Entropy Illusion</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7"/>
            <a:ext cx="4365863" cy="671367"/>
          </a:xfrm>
        </p:spPr>
        <p:txBody>
          <a:bodyPr/>
          <a:lstStyle/>
          <a:p>
            <a:r>
              <a:rPr lang="en-US" altLang="ko-KR" dirty="0"/>
              <a:t>Mitigation</a:t>
            </a:r>
            <a:r>
              <a:rPr lang="en-US" altLang="ko-KR" sz="1800" dirty="0"/>
              <a:t>(Towards a safe PRNG)</a:t>
            </a:r>
          </a:p>
          <a:p>
            <a:endParaRPr lang="en-US" altLang="ko-KR" dirty="0"/>
          </a:p>
        </p:txBody>
      </p:sp>
      <p:sp>
        <p:nvSpPr>
          <p:cNvPr id="15" name="Rectangle 14">
            <a:extLst>
              <a:ext uri="{FF2B5EF4-FFF2-40B4-BE49-F238E27FC236}">
                <a16:creationId xmlns:a16="http://schemas.microsoft.com/office/drawing/2014/main" id="{2287D75B-2DA2-45F2-BA5F-73EC914C5AD6}"/>
              </a:ext>
            </a:extLst>
          </p:cNvPr>
          <p:cNvSpPr/>
          <p:nvPr/>
        </p:nvSpPr>
        <p:spPr>
          <a:xfrm>
            <a:off x="1073959" y="2270105"/>
            <a:ext cx="9755967" cy="1091172"/>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A868C49B-678E-411E-8F36-F4BCB845FCFB}"/>
              </a:ext>
            </a:extLst>
          </p:cNvPr>
          <p:cNvSpPr txBox="1"/>
          <p:nvPr/>
        </p:nvSpPr>
        <p:spPr>
          <a:xfrm>
            <a:off x="1171576" y="2530279"/>
            <a:ext cx="9536871" cy="830997"/>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t>External oracles</a:t>
            </a:r>
          </a:p>
          <a:p>
            <a:pPr marL="285750" indent="-285750">
              <a:buFont typeface="Arial" panose="020B0604020202020204" pitchFamily="34" charset="0"/>
              <a:buChar char="•"/>
            </a:pPr>
            <a:r>
              <a:rPr lang="en-US" altLang="ko-KR" sz="1600" dirty="0" err="1"/>
              <a:t>Signidice</a:t>
            </a:r>
            <a:endParaRPr lang="en-US" altLang="ko-KR" sz="1600" dirty="0"/>
          </a:p>
          <a:p>
            <a:pPr marL="285750" indent="-285750">
              <a:buFont typeface="Arial" panose="020B0604020202020204" pitchFamily="34" charset="0"/>
              <a:buChar char="•"/>
            </a:pPr>
            <a:r>
              <a:rPr lang="en-US" altLang="ko-KR" sz="1600" dirty="0"/>
              <a:t>Commit-reveal </a:t>
            </a:r>
            <a:r>
              <a:rPr lang="en-US" altLang="ko-KR" sz="1600" dirty="0" err="1"/>
              <a:t>appach</a:t>
            </a:r>
            <a:endParaRPr lang="en-US" altLang="ko-KR" sz="1600" dirty="0"/>
          </a:p>
        </p:txBody>
      </p:sp>
      <p:sp>
        <p:nvSpPr>
          <p:cNvPr id="9" name="Rectangle 8">
            <a:extLst>
              <a:ext uri="{FF2B5EF4-FFF2-40B4-BE49-F238E27FC236}">
                <a16:creationId xmlns:a16="http://schemas.microsoft.com/office/drawing/2014/main" id="{639B434B-1AE7-4AC0-B146-C7DF849C3BEB}"/>
              </a:ext>
            </a:extLst>
          </p:cNvPr>
          <p:cNvSpPr/>
          <p:nvPr/>
        </p:nvSpPr>
        <p:spPr>
          <a:xfrm>
            <a:off x="1073959" y="3890807"/>
            <a:ext cx="9755967" cy="2772371"/>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Rounded Corners 9">
            <a:extLst>
              <a:ext uri="{FF2B5EF4-FFF2-40B4-BE49-F238E27FC236}">
                <a16:creationId xmlns:a16="http://schemas.microsoft.com/office/drawing/2014/main" id="{5EB80937-9530-41A7-BA68-74771C908237}"/>
              </a:ext>
            </a:extLst>
          </p:cNvPr>
          <p:cNvSpPr/>
          <p:nvPr/>
        </p:nvSpPr>
        <p:spPr>
          <a:xfrm>
            <a:off x="1230577" y="3621450"/>
            <a:ext cx="4141090" cy="538716"/>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External oracles</a:t>
            </a:r>
            <a:r>
              <a:rPr lang="en-US" altLang="ko-KR" sz="1400" dirty="0"/>
              <a:t>(</a:t>
            </a:r>
            <a:r>
              <a:rPr lang="en-US" altLang="ko-KR" sz="1400" dirty="0" err="1"/>
              <a:t>Oraclize</a:t>
            </a:r>
            <a:r>
              <a:rPr lang="en-US" altLang="ko-KR" sz="1400" dirty="0"/>
              <a:t>, </a:t>
            </a:r>
            <a:r>
              <a:rPr lang="en-US" altLang="ko-KR" sz="1400" dirty="0" err="1"/>
              <a:t>BTCRelay</a:t>
            </a:r>
            <a:r>
              <a:rPr lang="en-US" altLang="ko-KR" sz="1400" dirty="0"/>
              <a:t>)</a:t>
            </a:r>
            <a:endParaRPr lang="ko-KR" altLang="en-US" dirty="0"/>
          </a:p>
        </p:txBody>
      </p:sp>
      <p:sp>
        <p:nvSpPr>
          <p:cNvPr id="14" name="Rectangle: Rounded Corners 13">
            <a:extLst>
              <a:ext uri="{FF2B5EF4-FFF2-40B4-BE49-F238E27FC236}">
                <a16:creationId xmlns:a16="http://schemas.microsoft.com/office/drawing/2014/main" id="{B115BCCD-DC6B-414C-9F3C-D29C118A91D4}"/>
              </a:ext>
            </a:extLst>
          </p:cNvPr>
          <p:cNvSpPr/>
          <p:nvPr/>
        </p:nvSpPr>
        <p:spPr>
          <a:xfrm>
            <a:off x="1230576" y="2007774"/>
            <a:ext cx="4141091" cy="546535"/>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Three approaches</a:t>
            </a:r>
            <a:endParaRPr lang="ko-KR" altLang="en-US" dirty="0"/>
          </a:p>
        </p:txBody>
      </p:sp>
      <p:sp>
        <p:nvSpPr>
          <p:cNvPr id="17" name="TextBox 16">
            <a:extLst>
              <a:ext uri="{FF2B5EF4-FFF2-40B4-BE49-F238E27FC236}">
                <a16:creationId xmlns:a16="http://schemas.microsoft.com/office/drawing/2014/main" id="{11B41E6C-7183-46EF-9E2A-F591672E24CD}"/>
              </a:ext>
            </a:extLst>
          </p:cNvPr>
          <p:cNvSpPr txBox="1"/>
          <p:nvPr/>
        </p:nvSpPr>
        <p:spPr>
          <a:xfrm>
            <a:off x="1637258" y="6004081"/>
            <a:ext cx="3411412" cy="523220"/>
          </a:xfrm>
          <a:prstGeom prst="rect">
            <a:avLst/>
          </a:prstGeom>
          <a:noFill/>
        </p:spPr>
        <p:txBody>
          <a:bodyPr wrap="square" rtlCol="0">
            <a:spAutoFit/>
          </a:bodyPr>
          <a:lstStyle/>
          <a:p>
            <a:r>
              <a:rPr lang="en-US" altLang="ko-KR" sz="1400" dirty="0"/>
              <a:t>The key drawback is that it is centralized.</a:t>
            </a:r>
          </a:p>
          <a:p>
            <a:r>
              <a:rPr lang="en-US" altLang="ko-KR" sz="1400" dirty="0"/>
              <a:t>(</a:t>
            </a:r>
            <a:r>
              <a:rPr lang="en-US" altLang="ko-KR" sz="1400" dirty="0" err="1"/>
              <a:t>Oraclize</a:t>
            </a:r>
            <a:r>
              <a:rPr lang="en-US" altLang="ko-KR" sz="1400" dirty="0"/>
              <a:t> daemon : DDoS, DNS Spoofing)</a:t>
            </a:r>
          </a:p>
        </p:txBody>
      </p:sp>
      <p:sp>
        <p:nvSpPr>
          <p:cNvPr id="12" name="TextBox 11">
            <a:extLst>
              <a:ext uri="{FF2B5EF4-FFF2-40B4-BE49-F238E27FC236}">
                <a16:creationId xmlns:a16="http://schemas.microsoft.com/office/drawing/2014/main" id="{E74F5E3A-0E77-4105-8EC2-5F2A80773BE6}"/>
              </a:ext>
            </a:extLst>
          </p:cNvPr>
          <p:cNvSpPr txBox="1"/>
          <p:nvPr/>
        </p:nvSpPr>
        <p:spPr>
          <a:xfrm>
            <a:off x="5493146" y="3964900"/>
            <a:ext cx="5336780" cy="2246769"/>
          </a:xfrm>
          <a:prstGeom prst="rect">
            <a:avLst/>
          </a:prstGeom>
          <a:noFill/>
        </p:spPr>
        <p:txBody>
          <a:bodyPr wrap="square" rtlCol="0">
            <a:spAutoFit/>
          </a:bodyPr>
          <a:lstStyle/>
          <a:p>
            <a:r>
              <a:rPr lang="en-US" altLang="ko-KR" sz="1400" dirty="0" err="1"/>
              <a:t>BTCRelay</a:t>
            </a:r>
            <a:r>
              <a:rPr lang="en-US" altLang="ko-KR" sz="1400" dirty="0"/>
              <a:t> is </a:t>
            </a:r>
            <a:r>
              <a:rPr lang="en-US" altLang="ko-KR" sz="1400" dirty="0">
                <a:solidFill>
                  <a:srgbClr val="FFFF00"/>
                </a:solidFill>
              </a:rPr>
              <a:t>a bridge </a:t>
            </a:r>
            <a:r>
              <a:rPr lang="en-US" altLang="ko-KR" sz="1400" dirty="0"/>
              <a:t>between Ethereum and Bitcoin blockchains. Using </a:t>
            </a:r>
            <a:r>
              <a:rPr lang="en-US" altLang="ko-KR" sz="1400" dirty="0" err="1"/>
              <a:t>BTCRelay</a:t>
            </a:r>
            <a:r>
              <a:rPr lang="en-US" altLang="ko-KR" sz="1400" dirty="0"/>
              <a:t>, smart contracts in the Ethereum blockchain can request future Bitcoin </a:t>
            </a:r>
            <a:r>
              <a:rPr lang="en-US" altLang="ko-KR" sz="1400" dirty="0" err="1"/>
              <a:t>blockhashes</a:t>
            </a:r>
            <a:r>
              <a:rPr lang="en-US" altLang="ko-KR" sz="1400" dirty="0"/>
              <a:t> and use them as a source of entropy. One project that uses </a:t>
            </a:r>
            <a:r>
              <a:rPr lang="en-US" altLang="ko-KR" sz="1400" dirty="0" err="1"/>
              <a:t>BTCRelay</a:t>
            </a:r>
            <a:r>
              <a:rPr lang="en-US" altLang="ko-KR" sz="1400" dirty="0"/>
              <a:t> as a PRNG is The Ethereum Lottery.</a:t>
            </a:r>
          </a:p>
          <a:p>
            <a:pPr marL="285750" indent="-285750">
              <a:buFont typeface="Arial" panose="020B0604020202020204" pitchFamily="34" charset="0"/>
              <a:buChar char="•"/>
            </a:pPr>
            <a:endParaRPr lang="en-US" altLang="ko-KR" sz="1400" dirty="0"/>
          </a:p>
          <a:p>
            <a:pPr marL="285750" indent="-285750">
              <a:buFont typeface="Arial" panose="020B0604020202020204" pitchFamily="34" charset="0"/>
              <a:buChar char="•"/>
            </a:pPr>
            <a:r>
              <a:rPr lang="en-US" altLang="ko-KR" sz="1400" dirty="0"/>
              <a:t>The </a:t>
            </a:r>
            <a:r>
              <a:rPr lang="en-US" altLang="ko-KR" sz="1400" dirty="0" err="1"/>
              <a:t>BTCRelay</a:t>
            </a:r>
            <a:r>
              <a:rPr lang="en-US" altLang="ko-KR" sz="1400" dirty="0"/>
              <a:t> approach is not safe against  the miner incentive problem(front-running).</a:t>
            </a:r>
          </a:p>
          <a:p>
            <a:pPr marL="285750" indent="-285750">
              <a:buFont typeface="Arial" panose="020B0604020202020204" pitchFamily="34" charset="0"/>
              <a:buChar char="•"/>
            </a:pPr>
            <a:r>
              <a:rPr lang="en-US" altLang="ko-KR" sz="1400" dirty="0"/>
              <a:t>But higher barrier : the price of Bitcoin is higher than Ethereum.(Just reducing, Not eliminating)</a:t>
            </a:r>
          </a:p>
        </p:txBody>
      </p:sp>
      <p:pic>
        <p:nvPicPr>
          <p:cNvPr id="1026" name="Picture 2">
            <a:extLst>
              <a:ext uri="{FF2B5EF4-FFF2-40B4-BE49-F238E27FC236}">
                <a16:creationId xmlns:a16="http://schemas.microsoft.com/office/drawing/2014/main" id="{2A2D9F85-6E8F-415A-A74C-F8268B184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641" y="4429523"/>
            <a:ext cx="4096647" cy="1568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531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9119" y="194821"/>
            <a:ext cx="10353762" cy="1257300"/>
          </a:xfrm>
        </p:spPr>
        <p:txBody>
          <a:bodyPr/>
          <a:lstStyle/>
          <a:p>
            <a:r>
              <a:rPr lang="en-US" altLang="ko-KR" dirty="0"/>
              <a:t>Entropy Illusion</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7"/>
            <a:ext cx="4365863" cy="671367"/>
          </a:xfrm>
        </p:spPr>
        <p:txBody>
          <a:bodyPr/>
          <a:lstStyle/>
          <a:p>
            <a:r>
              <a:rPr lang="en-US" altLang="ko-KR" dirty="0"/>
              <a:t>Mitigation</a:t>
            </a:r>
            <a:r>
              <a:rPr lang="en-US" altLang="ko-KR" sz="1800" dirty="0"/>
              <a:t>(Towards a safe PRNG)</a:t>
            </a:r>
          </a:p>
          <a:p>
            <a:endParaRPr lang="en-US" altLang="ko-KR" dirty="0"/>
          </a:p>
        </p:txBody>
      </p:sp>
      <p:sp>
        <p:nvSpPr>
          <p:cNvPr id="15" name="Rectangle 14">
            <a:extLst>
              <a:ext uri="{FF2B5EF4-FFF2-40B4-BE49-F238E27FC236}">
                <a16:creationId xmlns:a16="http://schemas.microsoft.com/office/drawing/2014/main" id="{2287D75B-2DA2-45F2-BA5F-73EC914C5AD6}"/>
              </a:ext>
            </a:extLst>
          </p:cNvPr>
          <p:cNvSpPr/>
          <p:nvPr/>
        </p:nvSpPr>
        <p:spPr>
          <a:xfrm>
            <a:off x="1073959" y="2270104"/>
            <a:ext cx="9755967" cy="1586843"/>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a:extLst>
              <a:ext uri="{FF2B5EF4-FFF2-40B4-BE49-F238E27FC236}">
                <a16:creationId xmlns:a16="http://schemas.microsoft.com/office/drawing/2014/main" id="{639B434B-1AE7-4AC0-B146-C7DF849C3BEB}"/>
              </a:ext>
            </a:extLst>
          </p:cNvPr>
          <p:cNvSpPr/>
          <p:nvPr/>
        </p:nvSpPr>
        <p:spPr>
          <a:xfrm>
            <a:off x="1073959" y="4593439"/>
            <a:ext cx="9755967" cy="2069740"/>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Rounded Corners 9">
            <a:extLst>
              <a:ext uri="{FF2B5EF4-FFF2-40B4-BE49-F238E27FC236}">
                <a16:creationId xmlns:a16="http://schemas.microsoft.com/office/drawing/2014/main" id="{5EB80937-9530-41A7-BA68-74771C908237}"/>
              </a:ext>
            </a:extLst>
          </p:cNvPr>
          <p:cNvSpPr/>
          <p:nvPr/>
        </p:nvSpPr>
        <p:spPr>
          <a:xfrm>
            <a:off x="1230577" y="4324116"/>
            <a:ext cx="4141090" cy="538716"/>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Commit-reveal approach</a:t>
            </a:r>
            <a:endParaRPr lang="ko-KR" altLang="en-US" dirty="0"/>
          </a:p>
        </p:txBody>
      </p:sp>
      <p:sp>
        <p:nvSpPr>
          <p:cNvPr id="14" name="Rectangle: Rounded Corners 13">
            <a:extLst>
              <a:ext uri="{FF2B5EF4-FFF2-40B4-BE49-F238E27FC236}">
                <a16:creationId xmlns:a16="http://schemas.microsoft.com/office/drawing/2014/main" id="{B115BCCD-DC6B-414C-9F3C-D29C118A91D4}"/>
              </a:ext>
            </a:extLst>
          </p:cNvPr>
          <p:cNvSpPr/>
          <p:nvPr/>
        </p:nvSpPr>
        <p:spPr>
          <a:xfrm>
            <a:off x="1230576" y="2007774"/>
            <a:ext cx="4141091" cy="546535"/>
          </a:xfrm>
          <a:prstGeom prst="roundRect">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Signidice</a:t>
            </a:r>
            <a:endParaRPr lang="ko-KR" altLang="en-US" dirty="0"/>
          </a:p>
        </p:txBody>
      </p:sp>
      <p:sp>
        <p:nvSpPr>
          <p:cNvPr id="17" name="TextBox 16">
            <a:extLst>
              <a:ext uri="{FF2B5EF4-FFF2-40B4-BE49-F238E27FC236}">
                <a16:creationId xmlns:a16="http://schemas.microsoft.com/office/drawing/2014/main" id="{11B41E6C-7183-46EF-9E2A-F591672E24CD}"/>
              </a:ext>
            </a:extLst>
          </p:cNvPr>
          <p:cNvSpPr txBox="1"/>
          <p:nvPr/>
        </p:nvSpPr>
        <p:spPr>
          <a:xfrm>
            <a:off x="1230575" y="2635801"/>
            <a:ext cx="4141089" cy="738664"/>
          </a:xfrm>
          <a:prstGeom prst="rect">
            <a:avLst/>
          </a:prstGeom>
          <a:noFill/>
        </p:spPr>
        <p:txBody>
          <a:bodyPr wrap="square" rtlCol="0">
            <a:spAutoFit/>
          </a:bodyPr>
          <a:lstStyle/>
          <a:p>
            <a:r>
              <a:rPr lang="en-US" altLang="ko-KR" sz="1400" dirty="0" err="1"/>
              <a:t>Signidice</a:t>
            </a:r>
            <a:r>
              <a:rPr lang="en-US" altLang="ko-KR" sz="1400" dirty="0"/>
              <a:t> is an algorithm based on cryptographic signatures that can be used as a PRNG in smart contracts involving only two parties</a:t>
            </a:r>
            <a:r>
              <a:rPr lang="en-US" altLang="ko-KR" sz="1200" dirty="0"/>
              <a:t>(</a:t>
            </a:r>
            <a:r>
              <a:rPr lang="en-US" altLang="ko-KR" sz="1200" dirty="0" err="1"/>
              <a:t>Player&amp;House</a:t>
            </a:r>
            <a:r>
              <a:rPr lang="en-US" altLang="ko-KR" sz="1200" dirty="0"/>
              <a:t>)</a:t>
            </a:r>
            <a:endParaRPr lang="en-US" altLang="ko-KR" sz="1400" dirty="0"/>
          </a:p>
        </p:txBody>
      </p:sp>
      <p:sp>
        <p:nvSpPr>
          <p:cNvPr id="12" name="TextBox 11">
            <a:extLst>
              <a:ext uri="{FF2B5EF4-FFF2-40B4-BE49-F238E27FC236}">
                <a16:creationId xmlns:a16="http://schemas.microsoft.com/office/drawing/2014/main" id="{E74F5E3A-0E77-4105-8EC2-5F2A80773BE6}"/>
              </a:ext>
            </a:extLst>
          </p:cNvPr>
          <p:cNvSpPr txBox="1"/>
          <p:nvPr/>
        </p:nvSpPr>
        <p:spPr>
          <a:xfrm>
            <a:off x="5493146" y="4674930"/>
            <a:ext cx="5336780" cy="1169551"/>
          </a:xfrm>
          <a:prstGeom prst="rect">
            <a:avLst/>
          </a:prstGeom>
          <a:noFill/>
        </p:spPr>
        <p:txBody>
          <a:bodyPr wrap="square" rtlCol="0">
            <a:spAutoFit/>
          </a:bodyPr>
          <a:lstStyle/>
          <a:p>
            <a:r>
              <a:rPr lang="en-US" altLang="ko-KR" sz="1400" dirty="0"/>
              <a:t>Should not rely on any single party.</a:t>
            </a:r>
          </a:p>
          <a:p>
            <a:r>
              <a:rPr lang="en-US" altLang="ko-KR" sz="1400" dirty="0"/>
              <a:t>sha3(seed1, seed2, </a:t>
            </a:r>
            <a:r>
              <a:rPr lang="en-US" altLang="ko-KR" sz="1400" dirty="0" err="1"/>
              <a:t>blockhash</a:t>
            </a:r>
            <a:r>
              <a:rPr lang="en-US" altLang="ko-KR" sz="1400" dirty="0"/>
              <a:t>)</a:t>
            </a:r>
          </a:p>
          <a:p>
            <a:pPr marL="285750" indent="-285750">
              <a:buFont typeface="Arial" panose="020B0604020202020204" pitchFamily="34" charset="0"/>
              <a:buChar char="•"/>
            </a:pPr>
            <a:r>
              <a:rPr lang="en-US" altLang="ko-KR" sz="1400" dirty="0"/>
              <a:t>seed1 : owner’s </a:t>
            </a:r>
          </a:p>
          <a:p>
            <a:pPr marL="285750" indent="-285750">
              <a:buFont typeface="Arial" panose="020B0604020202020204" pitchFamily="34" charset="0"/>
              <a:buChar char="•"/>
            </a:pPr>
            <a:r>
              <a:rPr lang="en-US" altLang="ko-KR" sz="1400" dirty="0"/>
              <a:t>seed2 : player’s</a:t>
            </a:r>
          </a:p>
          <a:p>
            <a:pPr marL="285750" indent="-285750">
              <a:buFont typeface="Arial" panose="020B0604020202020204" pitchFamily="34" charset="0"/>
              <a:buChar char="•"/>
            </a:pPr>
            <a:r>
              <a:rPr lang="en-US" altLang="ko-KR" sz="1400" dirty="0" err="1"/>
              <a:t>blockhash</a:t>
            </a:r>
            <a:endParaRPr lang="en-US" altLang="ko-KR" sz="1400" dirty="0"/>
          </a:p>
        </p:txBody>
      </p:sp>
      <p:sp>
        <p:nvSpPr>
          <p:cNvPr id="13" name="TextBox 12">
            <a:extLst>
              <a:ext uri="{FF2B5EF4-FFF2-40B4-BE49-F238E27FC236}">
                <a16:creationId xmlns:a16="http://schemas.microsoft.com/office/drawing/2014/main" id="{B7AB6F05-7EA2-4A74-963D-A61EA820B33D}"/>
              </a:ext>
            </a:extLst>
          </p:cNvPr>
          <p:cNvSpPr txBox="1"/>
          <p:nvPr/>
        </p:nvSpPr>
        <p:spPr>
          <a:xfrm>
            <a:off x="5371664" y="2391802"/>
            <a:ext cx="5336780" cy="1384995"/>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t>The player  makes a bet by calling a smart-contract</a:t>
            </a:r>
          </a:p>
          <a:p>
            <a:pPr marL="285750" indent="-285750">
              <a:buFont typeface="Arial" panose="020B0604020202020204" pitchFamily="34" charset="0"/>
              <a:buChar char="•"/>
            </a:pPr>
            <a:r>
              <a:rPr lang="en-US" altLang="ko-KR" sz="1400" dirty="0"/>
              <a:t>The house sees the bet, signs it with its private key, and sends the signature to the smart contract</a:t>
            </a:r>
          </a:p>
          <a:p>
            <a:pPr marL="285750" indent="-285750">
              <a:buFont typeface="Arial" panose="020B0604020202020204" pitchFamily="34" charset="0"/>
              <a:buChar char="•"/>
            </a:pPr>
            <a:r>
              <a:rPr lang="en-US" altLang="ko-KR" sz="1400" dirty="0"/>
              <a:t>The smart contract verifies the signature using the known public key.</a:t>
            </a:r>
          </a:p>
          <a:p>
            <a:pPr marL="285750" indent="-285750">
              <a:buFont typeface="Arial" panose="020B0604020202020204" pitchFamily="34" charset="0"/>
              <a:buChar char="•"/>
            </a:pPr>
            <a:r>
              <a:rPr lang="en-US" altLang="ko-KR" sz="1400" dirty="0"/>
              <a:t>This signature is then used to generate a random number.</a:t>
            </a:r>
          </a:p>
        </p:txBody>
      </p:sp>
      <p:sp>
        <p:nvSpPr>
          <p:cNvPr id="16" name="TextBox 15">
            <a:extLst>
              <a:ext uri="{FF2B5EF4-FFF2-40B4-BE49-F238E27FC236}">
                <a16:creationId xmlns:a16="http://schemas.microsoft.com/office/drawing/2014/main" id="{00FC0184-9586-4159-B1F8-5C48D5E7B4D5}"/>
              </a:ext>
            </a:extLst>
          </p:cNvPr>
          <p:cNvSpPr txBox="1"/>
          <p:nvPr/>
        </p:nvSpPr>
        <p:spPr>
          <a:xfrm>
            <a:off x="1230575" y="3372292"/>
            <a:ext cx="3061477" cy="307777"/>
          </a:xfrm>
          <a:prstGeom prst="rect">
            <a:avLst/>
          </a:prstGeom>
          <a:noFill/>
        </p:spPr>
        <p:txBody>
          <a:bodyPr wrap="square" rtlCol="0">
            <a:spAutoFit/>
          </a:bodyPr>
          <a:lstStyle/>
          <a:p>
            <a:r>
              <a:rPr lang="en-US" altLang="ko-KR" sz="1400" dirty="0">
                <a:solidFill>
                  <a:srgbClr val="FFFF00"/>
                </a:solidFill>
              </a:rPr>
              <a:t>ECDSA</a:t>
            </a:r>
            <a:r>
              <a:rPr lang="en-US" altLang="ko-KR" sz="1400" dirty="0">
                <a:solidFill>
                  <a:srgbClr val="FFFF00"/>
                </a:solidFill>
                <a:latin typeface="Franklin Gothic Book" panose="020B0503020102020204" pitchFamily="34" charset="0"/>
              </a:rPr>
              <a:t>→RSA(Metropolis </a:t>
            </a:r>
            <a:r>
              <a:rPr lang="en-US" altLang="ko-KR" sz="1400" dirty="0" err="1">
                <a:solidFill>
                  <a:srgbClr val="FFFF00"/>
                </a:solidFill>
                <a:latin typeface="Franklin Gothic Book" panose="020B0503020102020204" pitchFamily="34" charset="0"/>
              </a:rPr>
              <a:t>hardfork</a:t>
            </a:r>
            <a:r>
              <a:rPr lang="en-US" altLang="ko-KR" sz="1400" dirty="0">
                <a:solidFill>
                  <a:srgbClr val="FFFF00"/>
                </a:solidFill>
                <a:latin typeface="Franklin Gothic Book" panose="020B0503020102020204" pitchFamily="34" charset="0"/>
              </a:rPr>
              <a:t>)</a:t>
            </a:r>
            <a:endParaRPr lang="en-US" altLang="ko-KR" sz="1400" dirty="0">
              <a:solidFill>
                <a:srgbClr val="FFFF00"/>
              </a:solidFill>
            </a:endParaRPr>
          </a:p>
        </p:txBody>
      </p:sp>
      <p:sp>
        <p:nvSpPr>
          <p:cNvPr id="18" name="TextBox 17">
            <a:extLst>
              <a:ext uri="{FF2B5EF4-FFF2-40B4-BE49-F238E27FC236}">
                <a16:creationId xmlns:a16="http://schemas.microsoft.com/office/drawing/2014/main" id="{AC8E96DA-F794-40AD-9C98-DA698E823DA0}"/>
              </a:ext>
            </a:extLst>
          </p:cNvPr>
          <p:cNvSpPr txBox="1"/>
          <p:nvPr/>
        </p:nvSpPr>
        <p:spPr>
          <a:xfrm>
            <a:off x="1263365" y="4987293"/>
            <a:ext cx="4108299" cy="1600438"/>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t>A “commit” stage, when the parties submit their cryptographically protected secrets to the smart contract.</a:t>
            </a:r>
          </a:p>
          <a:p>
            <a:pPr marL="285750" indent="-285750">
              <a:buFont typeface="Arial" panose="020B0604020202020204" pitchFamily="34" charset="0"/>
              <a:buChar char="•"/>
            </a:pPr>
            <a:r>
              <a:rPr lang="en-US" altLang="ko-KR" sz="1400" dirty="0"/>
              <a:t>A “reveal” stage, when the parties announce cleartext sees, the smart contract verifies that they are correct, and the seeds are used to generate a random number.</a:t>
            </a:r>
          </a:p>
        </p:txBody>
      </p:sp>
    </p:spTree>
    <p:extLst>
      <p:ext uri="{BB962C8B-B14F-4D97-AF65-F5344CB8AC3E}">
        <p14:creationId xmlns:p14="http://schemas.microsoft.com/office/powerpoint/2010/main" val="3436722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D81A7-18AC-4A6C-8310-222238AFD6DE}"/>
              </a:ext>
            </a:extLst>
          </p:cNvPr>
          <p:cNvSpPr>
            <a:spLocks noGrp="1"/>
          </p:cNvSpPr>
          <p:nvPr>
            <p:ph type="title"/>
          </p:nvPr>
        </p:nvSpPr>
        <p:spPr>
          <a:xfrm>
            <a:off x="913795" y="185393"/>
            <a:ext cx="10353762" cy="1261872"/>
          </a:xfrm>
        </p:spPr>
        <p:txBody>
          <a:bodyPr/>
          <a:lstStyle/>
          <a:p>
            <a:r>
              <a:rPr lang="en-US" altLang="ko-KR" dirty="0" err="1"/>
              <a:t>DelegateCall</a:t>
            </a:r>
            <a:endParaRPr lang="ko-KR" altLang="en-US" dirty="0"/>
          </a:p>
        </p:txBody>
      </p:sp>
      <p:sp>
        <p:nvSpPr>
          <p:cNvPr id="5" name="Content Placeholder 4">
            <a:extLst>
              <a:ext uri="{FF2B5EF4-FFF2-40B4-BE49-F238E27FC236}">
                <a16:creationId xmlns:a16="http://schemas.microsoft.com/office/drawing/2014/main" id="{3DCAE9F4-206D-4C8C-9D9D-2399A5D1EE8F}"/>
              </a:ext>
            </a:extLst>
          </p:cNvPr>
          <p:cNvSpPr>
            <a:spLocks noGrp="1"/>
          </p:cNvSpPr>
          <p:nvPr>
            <p:ph sz="half" idx="1"/>
          </p:nvPr>
        </p:nvSpPr>
        <p:spPr>
          <a:xfrm>
            <a:off x="913795" y="1620785"/>
            <a:ext cx="4856841" cy="2184159"/>
          </a:xfrm>
        </p:spPr>
        <p:txBody>
          <a:bodyPr/>
          <a:lstStyle/>
          <a:p>
            <a:r>
              <a:rPr lang="en-US" altLang="ko-KR" dirty="0"/>
              <a:t>Measurement</a:t>
            </a:r>
          </a:p>
          <a:p>
            <a:endParaRPr lang="en-US" altLang="ko-KR" dirty="0"/>
          </a:p>
        </p:txBody>
      </p:sp>
      <p:sp>
        <p:nvSpPr>
          <p:cNvPr id="6" name="Content Placeholder 5">
            <a:extLst>
              <a:ext uri="{FF2B5EF4-FFF2-40B4-BE49-F238E27FC236}">
                <a16:creationId xmlns:a16="http://schemas.microsoft.com/office/drawing/2014/main" id="{E47B8AF2-BA0A-4BB4-9919-2138F406C270}"/>
              </a:ext>
            </a:extLst>
          </p:cNvPr>
          <p:cNvSpPr>
            <a:spLocks noGrp="1"/>
          </p:cNvSpPr>
          <p:nvPr>
            <p:ph sz="half" idx="2"/>
          </p:nvPr>
        </p:nvSpPr>
        <p:spPr>
          <a:xfrm>
            <a:off x="6410716" y="1620786"/>
            <a:ext cx="4856841" cy="644063"/>
          </a:xfrm>
        </p:spPr>
        <p:txBody>
          <a:bodyPr/>
          <a:lstStyle/>
          <a:p>
            <a:r>
              <a:rPr lang="en-US" altLang="ko-KR" dirty="0"/>
              <a:t>How to discover/prove it?</a:t>
            </a:r>
          </a:p>
        </p:txBody>
      </p:sp>
      <p:graphicFrame>
        <p:nvGraphicFramePr>
          <p:cNvPr id="2" name="Table 2">
            <a:extLst>
              <a:ext uri="{FF2B5EF4-FFF2-40B4-BE49-F238E27FC236}">
                <a16:creationId xmlns:a16="http://schemas.microsoft.com/office/drawing/2014/main" id="{E0554D24-5FFF-4413-A691-8B4AA65473FF}"/>
              </a:ext>
            </a:extLst>
          </p:cNvPr>
          <p:cNvGraphicFramePr>
            <a:graphicFrameLocks noGrp="1"/>
          </p:cNvGraphicFramePr>
          <p:nvPr>
            <p:extLst>
              <p:ext uri="{D42A27DB-BD31-4B8C-83A1-F6EECF244321}">
                <p14:modId xmlns:p14="http://schemas.microsoft.com/office/powerpoint/2010/main" val="689406845"/>
              </p:ext>
            </p:extLst>
          </p:nvPr>
        </p:nvGraphicFramePr>
        <p:xfrm>
          <a:off x="1356850" y="2098871"/>
          <a:ext cx="4529301" cy="2494278"/>
        </p:xfrm>
        <a:graphic>
          <a:graphicData uri="http://schemas.openxmlformats.org/drawingml/2006/table">
            <a:tbl>
              <a:tblPr firstRow="1" bandRow="1">
                <a:tableStyleId>{5C22544A-7EE6-4342-B048-85BDC9FD1C3A}</a:tableStyleId>
              </a:tblPr>
              <a:tblGrid>
                <a:gridCol w="2310887">
                  <a:extLst>
                    <a:ext uri="{9D8B030D-6E8A-4147-A177-3AD203B41FA5}">
                      <a16:colId xmlns:a16="http://schemas.microsoft.com/office/drawing/2014/main" val="3048265599"/>
                    </a:ext>
                  </a:extLst>
                </a:gridCol>
                <a:gridCol w="2218414">
                  <a:extLst>
                    <a:ext uri="{9D8B030D-6E8A-4147-A177-3AD203B41FA5}">
                      <a16:colId xmlns:a16="http://schemas.microsoft.com/office/drawing/2014/main" val="2712538534"/>
                    </a:ext>
                  </a:extLst>
                </a:gridCol>
              </a:tblGrid>
              <a:tr h="415713">
                <a:tc>
                  <a:txBody>
                    <a:bodyPr/>
                    <a:lstStyle/>
                    <a:p>
                      <a:pPr latinLnBrk="1"/>
                      <a:r>
                        <a:rPr lang="en-US" altLang="ko-KR" dirty="0">
                          <a:solidFill>
                            <a:schemeClr val="tx1"/>
                          </a:solidFill>
                        </a:rPr>
                        <a:t>Metric</a:t>
                      </a:r>
                      <a:endParaRPr lang="ko-KR" altLang="en-US" dirty="0">
                        <a:solidFill>
                          <a:schemeClr val="tx1"/>
                        </a:solidFill>
                      </a:endParaRPr>
                    </a:p>
                  </a:txBody>
                  <a:tcPr>
                    <a:noFill/>
                  </a:tcPr>
                </a:tc>
                <a:tc>
                  <a:txBody>
                    <a:bodyPr/>
                    <a:lstStyle/>
                    <a:p>
                      <a:pPr latinLnBrk="1"/>
                      <a:r>
                        <a:rPr lang="en-US" altLang="ko-KR" dirty="0">
                          <a:solidFill>
                            <a:schemeClr val="tx1"/>
                          </a:solidFill>
                        </a:rPr>
                        <a:t>Estimation</a:t>
                      </a:r>
                      <a:endParaRPr lang="ko-KR" altLang="en-US" dirty="0">
                        <a:solidFill>
                          <a:schemeClr val="tx1"/>
                        </a:solidFill>
                      </a:endParaRPr>
                    </a:p>
                  </a:txBody>
                  <a:tcPr>
                    <a:noFill/>
                  </a:tcPr>
                </a:tc>
                <a:extLst>
                  <a:ext uri="{0D108BD9-81ED-4DB2-BD59-A6C34878D82A}">
                    <a16:rowId xmlns:a16="http://schemas.microsoft.com/office/drawing/2014/main" val="1988997507"/>
                  </a:ext>
                </a:extLst>
              </a:tr>
              <a:tr h="415713">
                <a:tc>
                  <a:txBody>
                    <a:bodyPr/>
                    <a:lstStyle/>
                    <a:p>
                      <a:pPr latinLnBrk="1"/>
                      <a:r>
                        <a:rPr lang="en-US" altLang="ko-KR" dirty="0">
                          <a:solidFill>
                            <a:schemeClr val="tx1"/>
                          </a:solidFill>
                        </a:rPr>
                        <a:t>Attack Vector</a:t>
                      </a:r>
                      <a:endParaRPr lang="ko-KR" altLang="en-US" dirty="0">
                        <a:solidFill>
                          <a:schemeClr val="tx1"/>
                        </a:solidFill>
                      </a:endParaRPr>
                    </a:p>
                  </a:txBody>
                  <a:tcPr>
                    <a:noFill/>
                  </a:tcPr>
                </a:tc>
                <a:tc>
                  <a:txBody>
                    <a:bodyPr/>
                    <a:lstStyle/>
                    <a:p>
                      <a:pPr latinLnBrk="1"/>
                      <a:r>
                        <a:rPr lang="en-US" altLang="ko-KR" dirty="0">
                          <a:solidFill>
                            <a:srgbClr val="CCFFCC"/>
                          </a:solidFill>
                        </a:rPr>
                        <a:t>Smart Contract</a:t>
                      </a:r>
                      <a:endParaRPr lang="ko-KR" altLang="en-US" dirty="0">
                        <a:solidFill>
                          <a:srgbClr val="CCFFCC"/>
                        </a:solidFill>
                      </a:endParaRPr>
                    </a:p>
                  </a:txBody>
                  <a:tcPr>
                    <a:noFill/>
                  </a:tcPr>
                </a:tc>
                <a:extLst>
                  <a:ext uri="{0D108BD9-81ED-4DB2-BD59-A6C34878D82A}">
                    <a16:rowId xmlns:a16="http://schemas.microsoft.com/office/drawing/2014/main" val="2018419135"/>
                  </a:ext>
                </a:extLst>
              </a:tr>
              <a:tr h="415713">
                <a:tc>
                  <a:txBody>
                    <a:bodyPr/>
                    <a:lstStyle/>
                    <a:p>
                      <a:pPr latinLnBrk="1"/>
                      <a:r>
                        <a:rPr lang="en-US" altLang="ko-KR" dirty="0">
                          <a:solidFill>
                            <a:schemeClr val="tx1"/>
                          </a:solidFill>
                        </a:rPr>
                        <a:t>Attack Complexity</a:t>
                      </a:r>
                      <a:endParaRPr lang="ko-KR" altLang="en-US" dirty="0">
                        <a:solidFill>
                          <a:schemeClr val="tx1"/>
                        </a:solidFill>
                      </a:endParaRPr>
                    </a:p>
                  </a:txBody>
                  <a:tcPr>
                    <a:noFill/>
                  </a:tcPr>
                </a:tc>
                <a:tc>
                  <a:txBody>
                    <a:bodyPr/>
                    <a:lstStyle/>
                    <a:p>
                      <a:pPr latinLnBrk="1"/>
                      <a:r>
                        <a:rPr lang="en-US" altLang="ko-KR" dirty="0">
                          <a:solidFill>
                            <a:schemeClr val="tx1"/>
                          </a:solidFill>
                        </a:rPr>
                        <a:t>Medium</a:t>
                      </a:r>
                      <a:endParaRPr lang="ko-KR" altLang="en-US" dirty="0">
                        <a:solidFill>
                          <a:schemeClr val="tx1"/>
                        </a:solidFill>
                      </a:endParaRPr>
                    </a:p>
                  </a:txBody>
                  <a:tcPr>
                    <a:noFill/>
                  </a:tcPr>
                </a:tc>
                <a:extLst>
                  <a:ext uri="{0D108BD9-81ED-4DB2-BD59-A6C34878D82A}">
                    <a16:rowId xmlns:a16="http://schemas.microsoft.com/office/drawing/2014/main" val="4061231063"/>
                  </a:ext>
                </a:extLst>
              </a:tr>
              <a:tr h="415713">
                <a:tc>
                  <a:txBody>
                    <a:bodyPr/>
                    <a:lstStyle/>
                    <a:p>
                      <a:pPr latinLnBrk="1"/>
                      <a:r>
                        <a:rPr lang="en-US" altLang="ko-KR" dirty="0">
                          <a:solidFill>
                            <a:schemeClr val="tx1"/>
                          </a:solidFill>
                        </a:rPr>
                        <a:t>Privileges Required</a:t>
                      </a:r>
                      <a:endParaRPr lang="ko-KR" altLang="en-US" dirty="0">
                        <a:solidFill>
                          <a:schemeClr val="tx1"/>
                        </a:solidFill>
                      </a:endParaRPr>
                    </a:p>
                  </a:txBody>
                  <a:tcPr>
                    <a:noFill/>
                  </a:tcPr>
                </a:tc>
                <a:tc>
                  <a:txBody>
                    <a:bodyPr/>
                    <a:lstStyle/>
                    <a:p>
                      <a:pPr latinLnBrk="1"/>
                      <a:r>
                        <a:rPr lang="en-US" altLang="ko-KR" dirty="0">
                          <a:solidFill>
                            <a:schemeClr val="tx1"/>
                          </a:solidFill>
                        </a:rPr>
                        <a:t>No/Yes</a:t>
                      </a:r>
                      <a:endParaRPr lang="ko-KR" altLang="en-US" dirty="0">
                        <a:solidFill>
                          <a:schemeClr val="tx1"/>
                        </a:solidFill>
                      </a:endParaRPr>
                    </a:p>
                  </a:txBody>
                  <a:tcPr>
                    <a:noFill/>
                  </a:tcPr>
                </a:tc>
                <a:extLst>
                  <a:ext uri="{0D108BD9-81ED-4DB2-BD59-A6C34878D82A}">
                    <a16:rowId xmlns:a16="http://schemas.microsoft.com/office/drawing/2014/main" val="3160315207"/>
                  </a:ext>
                </a:extLst>
              </a:tr>
              <a:tr h="415713">
                <a:tc>
                  <a:txBody>
                    <a:bodyPr/>
                    <a:lstStyle/>
                    <a:p>
                      <a:pPr latinLnBrk="1"/>
                      <a:r>
                        <a:rPr lang="en-US" altLang="ko-KR" dirty="0">
                          <a:solidFill>
                            <a:schemeClr val="tx1"/>
                          </a:solidFill>
                        </a:rPr>
                        <a:t>User Interaction</a:t>
                      </a:r>
                      <a:endParaRPr lang="ko-KR" altLang="en-US" dirty="0">
                        <a:solidFill>
                          <a:schemeClr val="tx1"/>
                        </a:solidFill>
                      </a:endParaRPr>
                    </a:p>
                  </a:txBody>
                  <a:tcPr>
                    <a:noFill/>
                  </a:tcPr>
                </a:tc>
                <a:tc>
                  <a:txBody>
                    <a:bodyPr/>
                    <a:lstStyle/>
                    <a:p>
                      <a:pPr latinLnBrk="1"/>
                      <a:r>
                        <a:rPr lang="en-US" altLang="ko-KR" dirty="0">
                          <a:solidFill>
                            <a:schemeClr val="tx1"/>
                          </a:solidFill>
                        </a:rPr>
                        <a:t>No</a:t>
                      </a:r>
                      <a:endParaRPr lang="ko-KR" altLang="en-US" dirty="0">
                        <a:solidFill>
                          <a:schemeClr val="tx1"/>
                        </a:solidFill>
                      </a:endParaRPr>
                    </a:p>
                  </a:txBody>
                  <a:tcPr>
                    <a:noFill/>
                  </a:tcPr>
                </a:tc>
                <a:extLst>
                  <a:ext uri="{0D108BD9-81ED-4DB2-BD59-A6C34878D82A}">
                    <a16:rowId xmlns:a16="http://schemas.microsoft.com/office/drawing/2014/main" val="3885428062"/>
                  </a:ext>
                </a:extLst>
              </a:tr>
              <a:tr h="415713">
                <a:tc>
                  <a:txBody>
                    <a:bodyPr/>
                    <a:lstStyle/>
                    <a:p>
                      <a:pPr latinLnBrk="1"/>
                      <a:r>
                        <a:rPr lang="en-US" altLang="ko-KR" dirty="0">
                          <a:solidFill>
                            <a:schemeClr val="tx1"/>
                          </a:solidFill>
                        </a:rPr>
                        <a:t>Severity</a:t>
                      </a:r>
                      <a:endParaRPr lang="ko-KR" altLang="en-US" dirty="0">
                        <a:solidFill>
                          <a:schemeClr val="tx1"/>
                        </a:solidFill>
                      </a:endParaRPr>
                    </a:p>
                  </a:txBody>
                  <a:tcPr>
                    <a:noFill/>
                  </a:tcPr>
                </a:tc>
                <a:tc>
                  <a:txBody>
                    <a:bodyPr/>
                    <a:lstStyle/>
                    <a:p>
                      <a:pPr latinLnBrk="1"/>
                      <a:r>
                        <a:rPr lang="en-US" altLang="ko-KR" dirty="0">
                          <a:solidFill>
                            <a:schemeClr val="tx1"/>
                          </a:solidFill>
                        </a:rPr>
                        <a:t>Unknown</a:t>
                      </a:r>
                      <a:endParaRPr lang="ko-KR" altLang="en-US" dirty="0">
                        <a:solidFill>
                          <a:schemeClr val="tx1"/>
                        </a:solidFill>
                      </a:endParaRPr>
                    </a:p>
                  </a:txBody>
                  <a:tcPr>
                    <a:noFill/>
                  </a:tcPr>
                </a:tc>
                <a:extLst>
                  <a:ext uri="{0D108BD9-81ED-4DB2-BD59-A6C34878D82A}">
                    <a16:rowId xmlns:a16="http://schemas.microsoft.com/office/drawing/2014/main" val="1226437741"/>
                  </a:ext>
                </a:extLst>
              </a:tr>
            </a:tbl>
          </a:graphicData>
        </a:graphic>
      </p:graphicFrame>
      <p:sp>
        <p:nvSpPr>
          <p:cNvPr id="7" name="TextBox 6">
            <a:extLst>
              <a:ext uri="{FF2B5EF4-FFF2-40B4-BE49-F238E27FC236}">
                <a16:creationId xmlns:a16="http://schemas.microsoft.com/office/drawing/2014/main" id="{E30BF67D-880B-4B90-B76B-8670FB2AF12C}"/>
              </a:ext>
            </a:extLst>
          </p:cNvPr>
          <p:cNvSpPr txBox="1"/>
          <p:nvPr/>
        </p:nvSpPr>
        <p:spPr>
          <a:xfrm>
            <a:off x="1356850" y="4638563"/>
            <a:ext cx="3371579" cy="369332"/>
          </a:xfrm>
          <a:prstGeom prst="rect">
            <a:avLst/>
          </a:prstGeom>
          <a:noFill/>
        </p:spPr>
        <p:txBody>
          <a:bodyPr wrap="square" rtlCol="0">
            <a:spAutoFit/>
          </a:bodyPr>
          <a:lstStyle/>
          <a:p>
            <a:r>
              <a:rPr lang="en-US" altLang="ko-KR" dirty="0"/>
              <a:t>CVSS : 4.0 over</a:t>
            </a:r>
            <a:endParaRPr lang="ko-KR" altLang="en-US" dirty="0"/>
          </a:p>
        </p:txBody>
      </p:sp>
      <p:sp>
        <p:nvSpPr>
          <p:cNvPr id="9" name="TextBox 8">
            <a:extLst>
              <a:ext uri="{FF2B5EF4-FFF2-40B4-BE49-F238E27FC236}">
                <a16:creationId xmlns:a16="http://schemas.microsoft.com/office/drawing/2014/main" id="{4999FCEE-448E-4692-9625-6DEC952A31FF}"/>
              </a:ext>
            </a:extLst>
          </p:cNvPr>
          <p:cNvSpPr txBox="1"/>
          <p:nvPr/>
        </p:nvSpPr>
        <p:spPr>
          <a:xfrm>
            <a:off x="3494822" y="4593151"/>
            <a:ext cx="3317676" cy="276999"/>
          </a:xfrm>
          <a:prstGeom prst="rect">
            <a:avLst/>
          </a:prstGeom>
          <a:noFill/>
        </p:spPr>
        <p:txBody>
          <a:bodyPr wrap="square" rtlCol="0">
            <a:spAutoFit/>
          </a:bodyPr>
          <a:lstStyle/>
          <a:p>
            <a:r>
              <a:rPr lang="en-US" altLang="ko-KR" sz="1200" i="1" dirty="0"/>
              <a:t>[CVSS, 2021], [STRIDE, 2021], [DREAD, 2021]</a:t>
            </a:r>
            <a:endParaRPr lang="ko-KR" altLang="en-US" sz="1200" i="1" dirty="0"/>
          </a:p>
        </p:txBody>
      </p:sp>
      <p:sp>
        <p:nvSpPr>
          <p:cNvPr id="10" name="Rectangle 9">
            <a:extLst>
              <a:ext uri="{FF2B5EF4-FFF2-40B4-BE49-F238E27FC236}">
                <a16:creationId xmlns:a16="http://schemas.microsoft.com/office/drawing/2014/main" id="{C8C53890-8471-46C5-ACAF-00C0716B0C09}"/>
              </a:ext>
            </a:extLst>
          </p:cNvPr>
          <p:cNvSpPr/>
          <p:nvPr/>
        </p:nvSpPr>
        <p:spPr>
          <a:xfrm>
            <a:off x="6825227" y="2098872"/>
            <a:ext cx="4966895" cy="1415772"/>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B540C1A4-AB8E-4B68-9E1B-71E2DC20007C}"/>
              </a:ext>
            </a:extLst>
          </p:cNvPr>
          <p:cNvSpPr txBox="1"/>
          <p:nvPr/>
        </p:nvSpPr>
        <p:spPr>
          <a:xfrm>
            <a:off x="6825227" y="2098871"/>
            <a:ext cx="4966895" cy="141577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Pattern Searching (Automatic approach)</a:t>
            </a:r>
          </a:p>
          <a:p>
            <a:r>
              <a:rPr lang="en-US" altLang="ko-KR" dirty="0"/>
              <a:t>     </a:t>
            </a:r>
            <a:r>
              <a:rPr lang="en-US" altLang="ko-KR" sz="1400" dirty="0"/>
              <a:t>Check the every require statement.</a:t>
            </a:r>
          </a:p>
          <a:p>
            <a:r>
              <a:rPr lang="en-US" altLang="ko-KR" sz="1400" dirty="0"/>
              <a:t>       </a:t>
            </a:r>
            <a:endParaRPr lang="en-US" altLang="ko-KR" dirty="0"/>
          </a:p>
          <a:p>
            <a:pPr marL="285750" indent="-285750">
              <a:buFont typeface="Arial" panose="020B0604020202020204" pitchFamily="34" charset="0"/>
              <a:buChar char="•"/>
            </a:pPr>
            <a:r>
              <a:rPr lang="en-US" altLang="ko-KR" dirty="0"/>
              <a:t>Code Audit (Related to transfer ether)</a:t>
            </a:r>
          </a:p>
          <a:p>
            <a:pPr marL="285750" indent="-285750">
              <a:buFont typeface="Arial" panose="020B0604020202020204" pitchFamily="34" charset="0"/>
              <a:buChar char="•"/>
            </a:pPr>
            <a:r>
              <a:rPr lang="en-US" altLang="ko-KR" dirty="0"/>
              <a:t>Verification(Manual approach)</a:t>
            </a:r>
          </a:p>
        </p:txBody>
      </p:sp>
    </p:spTree>
    <p:extLst>
      <p:ext uri="{BB962C8B-B14F-4D97-AF65-F5344CB8AC3E}">
        <p14:creationId xmlns:p14="http://schemas.microsoft.com/office/powerpoint/2010/main" val="3233574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Unexpected Ether</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5100705"/>
          </a:xfrm>
        </p:spPr>
        <p:txBody>
          <a:bodyPr/>
          <a:lstStyle/>
          <a:p>
            <a:r>
              <a:rPr lang="en-US" altLang="ko-KR" dirty="0"/>
              <a:t>The Vulnerability </a:t>
            </a:r>
          </a:p>
          <a:p>
            <a:endParaRPr lang="en-US" altLang="ko-KR" dirty="0"/>
          </a:p>
          <a:p>
            <a:endParaRPr lang="en-US" altLang="ko-KR" dirty="0"/>
          </a:p>
          <a:p>
            <a:endParaRPr lang="en-US" altLang="ko-KR" dirty="0"/>
          </a:p>
          <a:p>
            <a:endParaRPr lang="en-US" altLang="ko-KR" dirty="0"/>
          </a:p>
          <a:p>
            <a:endParaRPr lang="en-US" altLang="ko-KR" sz="1200" dirty="0"/>
          </a:p>
          <a:p>
            <a:r>
              <a:rPr lang="en-US" altLang="ko-KR" dirty="0"/>
              <a:t>Self Destruct /Suicide</a:t>
            </a:r>
            <a:endParaRPr lang="ko-KR" altLang="en-US" dirty="0"/>
          </a:p>
        </p:txBody>
      </p:sp>
      <p:sp>
        <p:nvSpPr>
          <p:cNvPr id="4" name="Rectangle 3">
            <a:extLst>
              <a:ext uri="{FF2B5EF4-FFF2-40B4-BE49-F238E27FC236}">
                <a16:creationId xmlns:a16="http://schemas.microsoft.com/office/drawing/2014/main" id="{D1387814-EF80-44D0-A8B1-41CE1380D26E}"/>
              </a:ext>
            </a:extLst>
          </p:cNvPr>
          <p:cNvSpPr/>
          <p:nvPr/>
        </p:nvSpPr>
        <p:spPr>
          <a:xfrm>
            <a:off x="1759497" y="2004661"/>
            <a:ext cx="9087662" cy="1339649"/>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1859135" y="2088819"/>
            <a:ext cx="3874281" cy="1200329"/>
          </a:xfrm>
          <a:prstGeom prst="rect">
            <a:avLst/>
          </a:prstGeom>
          <a:noFill/>
        </p:spPr>
        <p:txBody>
          <a:bodyPr wrap="square" rtlCol="0">
            <a:spAutoFit/>
          </a:bodyPr>
          <a:lstStyle/>
          <a:p>
            <a:r>
              <a:rPr lang="en-US" altLang="ko-KR" dirty="0"/>
              <a:t>Often when developer first learn Solidity they have the </a:t>
            </a:r>
            <a:r>
              <a:rPr lang="en-US" altLang="ko-KR" dirty="0">
                <a:solidFill>
                  <a:srgbClr val="FFFF00"/>
                </a:solidFill>
              </a:rPr>
              <a:t>misconception</a:t>
            </a:r>
            <a:r>
              <a:rPr lang="en-US" altLang="ko-KR" dirty="0"/>
              <a:t> that a contract can </a:t>
            </a:r>
            <a:r>
              <a:rPr lang="en-US" altLang="ko-KR" dirty="0">
                <a:solidFill>
                  <a:srgbClr val="FFFF00"/>
                </a:solidFill>
              </a:rPr>
              <a:t>only accept or obtain ether via payable functions</a:t>
            </a:r>
            <a:r>
              <a:rPr lang="en-US" altLang="ko-KR" dirty="0"/>
              <a:t>.</a:t>
            </a:r>
            <a:endParaRPr lang="ko-KR" altLang="en-US" dirty="0"/>
          </a:p>
        </p:txBody>
      </p:sp>
      <p:sp>
        <p:nvSpPr>
          <p:cNvPr id="6" name="Rectangle 5">
            <a:extLst>
              <a:ext uri="{FF2B5EF4-FFF2-40B4-BE49-F238E27FC236}">
                <a16:creationId xmlns:a16="http://schemas.microsoft.com/office/drawing/2014/main" id="{C8B8347B-4E41-46DC-AAAB-D119814EBE71}"/>
              </a:ext>
            </a:extLst>
          </p:cNvPr>
          <p:cNvSpPr/>
          <p:nvPr/>
        </p:nvSpPr>
        <p:spPr>
          <a:xfrm>
            <a:off x="1759497" y="4996592"/>
            <a:ext cx="9087662" cy="1522972"/>
          </a:xfrm>
          <a:prstGeom prst="rect">
            <a:avLst/>
          </a:prstGeom>
          <a:noFill/>
          <a:ln w="28575">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A2BC778-A164-4E6D-8BCD-500F3E8FFA3B}"/>
              </a:ext>
            </a:extLst>
          </p:cNvPr>
          <p:cNvSpPr txBox="1"/>
          <p:nvPr/>
        </p:nvSpPr>
        <p:spPr>
          <a:xfrm>
            <a:off x="1859135" y="5050412"/>
            <a:ext cx="8853645" cy="1477328"/>
          </a:xfrm>
          <a:prstGeom prst="rect">
            <a:avLst/>
          </a:prstGeom>
          <a:noFill/>
        </p:spPr>
        <p:txBody>
          <a:bodyPr wrap="square" rtlCol="0">
            <a:spAutoFit/>
          </a:bodyPr>
          <a:lstStyle/>
          <a:p>
            <a:r>
              <a:rPr lang="en-US" altLang="ko-KR" dirty="0"/>
              <a:t>Any contract is able to implement the </a:t>
            </a:r>
            <a:r>
              <a:rPr lang="en-US" altLang="ko-KR" dirty="0" err="1"/>
              <a:t>selfdestruct</a:t>
            </a:r>
            <a:r>
              <a:rPr lang="en-US" altLang="ko-KR" dirty="0"/>
              <a:t>(address) function, which removes all bytecode from the contract address and sends all ether stored their parameter-specific address. …</a:t>
            </a:r>
          </a:p>
          <a:p>
            <a:r>
              <a:rPr lang="en-US" altLang="ko-KR" dirty="0"/>
              <a:t>Any attacker can create a contract with a </a:t>
            </a:r>
            <a:r>
              <a:rPr lang="en-US" altLang="ko-KR" dirty="0" err="1">
                <a:solidFill>
                  <a:srgbClr val="FFFF00"/>
                </a:solidFill>
              </a:rPr>
              <a:t>selfdestruct</a:t>
            </a:r>
            <a:r>
              <a:rPr lang="en-US" altLang="ko-KR" dirty="0">
                <a:solidFill>
                  <a:srgbClr val="FFFF00"/>
                </a:solidFill>
              </a:rPr>
              <a:t>()</a:t>
            </a:r>
            <a:r>
              <a:rPr lang="en-US" altLang="ko-KR" dirty="0"/>
              <a:t> </a:t>
            </a:r>
            <a:r>
              <a:rPr lang="en-US" altLang="ko-KR" dirty="0" err="1"/>
              <a:t>functioin</a:t>
            </a:r>
            <a:r>
              <a:rPr lang="en-US" altLang="ko-KR" dirty="0"/>
              <a:t>, send ether to it, call </a:t>
            </a:r>
            <a:r>
              <a:rPr lang="en-US" altLang="ko-KR" dirty="0" err="1">
                <a:solidFill>
                  <a:srgbClr val="FFFF00"/>
                </a:solidFill>
              </a:rPr>
              <a:t>selfdestruct</a:t>
            </a:r>
            <a:r>
              <a:rPr lang="en-US" altLang="ko-KR" dirty="0">
                <a:solidFill>
                  <a:srgbClr val="FFFF00"/>
                </a:solidFill>
              </a:rPr>
              <a:t>(target)</a:t>
            </a:r>
            <a:r>
              <a:rPr lang="en-US" altLang="ko-KR" dirty="0"/>
              <a:t> and force ether to be send to a target contract.</a:t>
            </a:r>
            <a:endParaRPr lang="ko-KR" altLang="en-US" dirty="0"/>
          </a:p>
        </p:txBody>
      </p:sp>
      <p:sp>
        <p:nvSpPr>
          <p:cNvPr id="10" name="TextBox 9">
            <a:extLst>
              <a:ext uri="{FF2B5EF4-FFF2-40B4-BE49-F238E27FC236}">
                <a16:creationId xmlns:a16="http://schemas.microsoft.com/office/drawing/2014/main" id="{C3F7F0FF-0363-4234-ACFF-91D126AEB86A}"/>
              </a:ext>
            </a:extLst>
          </p:cNvPr>
          <p:cNvSpPr txBox="1"/>
          <p:nvPr/>
        </p:nvSpPr>
        <p:spPr>
          <a:xfrm>
            <a:off x="10047564" y="6519564"/>
            <a:ext cx="1330430" cy="276999"/>
          </a:xfrm>
          <a:prstGeom prst="rect">
            <a:avLst/>
          </a:prstGeom>
          <a:noFill/>
        </p:spPr>
        <p:txBody>
          <a:bodyPr wrap="square" rtlCol="0">
            <a:spAutoFit/>
          </a:bodyPr>
          <a:lstStyle/>
          <a:p>
            <a:r>
              <a:rPr lang="en-US" altLang="ko-KR" sz="1200" i="1" dirty="0"/>
              <a:t>[Adrian, 2018]</a:t>
            </a:r>
            <a:endParaRPr lang="ko-KR" altLang="en-US" sz="1200" i="1" dirty="0"/>
          </a:p>
        </p:txBody>
      </p:sp>
      <p:sp>
        <p:nvSpPr>
          <p:cNvPr id="12" name="TextBox 11">
            <a:extLst>
              <a:ext uri="{FF2B5EF4-FFF2-40B4-BE49-F238E27FC236}">
                <a16:creationId xmlns:a16="http://schemas.microsoft.com/office/drawing/2014/main" id="{F13F7664-AE7B-46CC-B624-3721CEB41B13}"/>
              </a:ext>
            </a:extLst>
          </p:cNvPr>
          <p:cNvSpPr txBox="1"/>
          <p:nvPr/>
        </p:nvSpPr>
        <p:spPr>
          <a:xfrm>
            <a:off x="9813546" y="3411410"/>
            <a:ext cx="1330430" cy="276999"/>
          </a:xfrm>
          <a:prstGeom prst="rect">
            <a:avLst/>
          </a:prstGeom>
          <a:noFill/>
        </p:spPr>
        <p:txBody>
          <a:bodyPr wrap="square" rtlCol="0">
            <a:spAutoFit/>
          </a:bodyPr>
          <a:lstStyle/>
          <a:p>
            <a:r>
              <a:rPr lang="en-US" altLang="ko-KR" sz="1200" i="1" dirty="0"/>
              <a:t>[Adrian, 2018]</a:t>
            </a:r>
            <a:endParaRPr lang="ko-KR" altLang="en-US" sz="1200" i="1" dirty="0"/>
          </a:p>
        </p:txBody>
      </p:sp>
      <p:sp>
        <p:nvSpPr>
          <p:cNvPr id="13" name="TextBox 12">
            <a:extLst>
              <a:ext uri="{FF2B5EF4-FFF2-40B4-BE49-F238E27FC236}">
                <a16:creationId xmlns:a16="http://schemas.microsoft.com/office/drawing/2014/main" id="{900D56C9-CB7D-4FF2-8540-4C9722D121C1}"/>
              </a:ext>
            </a:extLst>
          </p:cNvPr>
          <p:cNvSpPr txBox="1"/>
          <p:nvPr/>
        </p:nvSpPr>
        <p:spPr>
          <a:xfrm>
            <a:off x="6916505" y="2088819"/>
            <a:ext cx="3874282" cy="923330"/>
          </a:xfrm>
          <a:prstGeom prst="rect">
            <a:avLst/>
          </a:prstGeom>
          <a:noFill/>
        </p:spPr>
        <p:txBody>
          <a:bodyPr wrap="square" rtlCol="0">
            <a:spAutoFit/>
          </a:bodyPr>
          <a:lstStyle/>
          <a:p>
            <a:r>
              <a:rPr lang="en-US" altLang="ko-KR" dirty="0"/>
              <a:t>This conception can lead to contracts that have </a:t>
            </a:r>
            <a:r>
              <a:rPr lang="en-US" altLang="ko-KR" dirty="0">
                <a:solidFill>
                  <a:srgbClr val="FFFF00"/>
                </a:solidFill>
              </a:rPr>
              <a:t>false assumption </a:t>
            </a:r>
            <a:r>
              <a:rPr lang="en-US" altLang="ko-KR" dirty="0"/>
              <a:t>about the </a:t>
            </a:r>
            <a:r>
              <a:rPr lang="en-US" altLang="ko-KR" dirty="0">
                <a:solidFill>
                  <a:srgbClr val="FFFF00"/>
                </a:solidFill>
              </a:rPr>
              <a:t>ether balance </a:t>
            </a:r>
            <a:r>
              <a:rPr lang="en-US" altLang="ko-KR" dirty="0"/>
              <a:t>within them.</a:t>
            </a:r>
            <a:endParaRPr lang="ko-KR" altLang="en-US" dirty="0"/>
          </a:p>
        </p:txBody>
      </p:sp>
      <p:sp>
        <p:nvSpPr>
          <p:cNvPr id="14" name="TextBox 13">
            <a:extLst>
              <a:ext uri="{FF2B5EF4-FFF2-40B4-BE49-F238E27FC236}">
                <a16:creationId xmlns:a16="http://schemas.microsoft.com/office/drawing/2014/main" id="{DEAB1A8F-052C-4E47-8DE0-EEE2EFEB164E}"/>
              </a:ext>
            </a:extLst>
          </p:cNvPr>
          <p:cNvSpPr txBox="1"/>
          <p:nvPr/>
        </p:nvSpPr>
        <p:spPr>
          <a:xfrm>
            <a:off x="7835239" y="2919816"/>
            <a:ext cx="1889470" cy="369332"/>
          </a:xfrm>
          <a:prstGeom prst="rect">
            <a:avLst/>
          </a:prstGeom>
          <a:noFill/>
        </p:spPr>
        <p:txBody>
          <a:bodyPr wrap="square" rtlCol="0">
            <a:spAutoFit/>
          </a:bodyPr>
          <a:lstStyle/>
          <a:p>
            <a:pPr algn="ctr"/>
            <a:r>
              <a:rPr lang="en-US" altLang="ko-KR" dirty="0">
                <a:solidFill>
                  <a:srgbClr val="66FFFF"/>
                </a:solidFill>
              </a:rPr>
              <a:t>(</a:t>
            </a:r>
            <a:r>
              <a:rPr lang="en-US" altLang="ko-KR" dirty="0" err="1">
                <a:solidFill>
                  <a:srgbClr val="66FFFF"/>
                </a:solidFill>
              </a:rPr>
              <a:t>this.balance</a:t>
            </a:r>
            <a:r>
              <a:rPr lang="en-US" altLang="ko-KR" dirty="0">
                <a:solidFill>
                  <a:srgbClr val="66FFFF"/>
                </a:solidFill>
              </a:rPr>
              <a:t>)</a:t>
            </a:r>
            <a:endParaRPr lang="ko-KR" altLang="en-US" dirty="0">
              <a:solidFill>
                <a:srgbClr val="66FFFF"/>
              </a:solidFill>
            </a:endParaRPr>
          </a:p>
        </p:txBody>
      </p:sp>
      <p:sp>
        <p:nvSpPr>
          <p:cNvPr id="15" name="Arrow: Down 14">
            <a:extLst>
              <a:ext uri="{FF2B5EF4-FFF2-40B4-BE49-F238E27FC236}">
                <a16:creationId xmlns:a16="http://schemas.microsoft.com/office/drawing/2014/main" id="{060B86C4-7A15-47E2-B4C4-CF20DB05C21D}"/>
              </a:ext>
            </a:extLst>
          </p:cNvPr>
          <p:cNvSpPr/>
          <p:nvPr/>
        </p:nvSpPr>
        <p:spPr>
          <a:xfrm>
            <a:off x="5360759" y="3440574"/>
            <a:ext cx="1833134"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a:extLst>
              <a:ext uri="{FF2B5EF4-FFF2-40B4-BE49-F238E27FC236}">
                <a16:creationId xmlns:a16="http://schemas.microsoft.com/office/drawing/2014/main" id="{28DB5FA4-D0F7-4AEE-8CEB-6742BFD2F5D2}"/>
              </a:ext>
            </a:extLst>
          </p:cNvPr>
          <p:cNvSpPr/>
          <p:nvPr/>
        </p:nvSpPr>
        <p:spPr>
          <a:xfrm>
            <a:off x="1759497" y="3789625"/>
            <a:ext cx="3640230" cy="579280"/>
          </a:xfrm>
          <a:prstGeom prst="rect">
            <a:avLst/>
          </a:prstGeom>
          <a:noFill/>
          <a:ln w="28575">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8F60FE25-6DF0-405E-9C54-77F3DF3CBD50}"/>
              </a:ext>
            </a:extLst>
          </p:cNvPr>
          <p:cNvSpPr txBox="1"/>
          <p:nvPr/>
        </p:nvSpPr>
        <p:spPr>
          <a:xfrm>
            <a:off x="2255662" y="3899979"/>
            <a:ext cx="2509184" cy="369332"/>
          </a:xfrm>
          <a:prstGeom prst="rect">
            <a:avLst/>
          </a:prstGeom>
          <a:noFill/>
        </p:spPr>
        <p:txBody>
          <a:bodyPr wrap="square" rtlCol="0">
            <a:spAutoFit/>
          </a:bodyPr>
          <a:lstStyle/>
          <a:p>
            <a:r>
              <a:rPr lang="en-US" altLang="ko-KR" b="0" i="0" dirty="0">
                <a:effectLst/>
              </a:rPr>
              <a:t>Self Destruct / Suicide</a:t>
            </a:r>
            <a:endParaRPr lang="ko-KR" altLang="en-US" dirty="0"/>
          </a:p>
        </p:txBody>
      </p:sp>
      <p:sp>
        <p:nvSpPr>
          <p:cNvPr id="18" name="TextBox 17">
            <a:extLst>
              <a:ext uri="{FF2B5EF4-FFF2-40B4-BE49-F238E27FC236}">
                <a16:creationId xmlns:a16="http://schemas.microsoft.com/office/drawing/2014/main" id="{EE2EFAE5-FAE2-4A3A-884F-739F7CBB9F0B}"/>
              </a:ext>
            </a:extLst>
          </p:cNvPr>
          <p:cNvSpPr txBox="1"/>
          <p:nvPr/>
        </p:nvSpPr>
        <p:spPr>
          <a:xfrm>
            <a:off x="7759416" y="3899979"/>
            <a:ext cx="2509184" cy="369332"/>
          </a:xfrm>
          <a:prstGeom prst="rect">
            <a:avLst/>
          </a:prstGeom>
          <a:noFill/>
        </p:spPr>
        <p:txBody>
          <a:bodyPr wrap="square" rtlCol="0">
            <a:spAutoFit/>
          </a:bodyPr>
          <a:lstStyle/>
          <a:p>
            <a:pPr algn="ctr"/>
            <a:r>
              <a:rPr lang="en-US" altLang="ko-KR" b="0" i="0" dirty="0">
                <a:effectLst/>
              </a:rPr>
              <a:t>Pre-sent Ether</a:t>
            </a:r>
            <a:endParaRPr lang="ko-KR" altLang="en-US" dirty="0"/>
          </a:p>
        </p:txBody>
      </p:sp>
      <p:sp>
        <p:nvSpPr>
          <p:cNvPr id="19" name="Rectangle 18">
            <a:extLst>
              <a:ext uri="{FF2B5EF4-FFF2-40B4-BE49-F238E27FC236}">
                <a16:creationId xmlns:a16="http://schemas.microsoft.com/office/drawing/2014/main" id="{7400446C-1E79-4D65-866E-3B0F9D6AF6EF}"/>
              </a:ext>
            </a:extLst>
          </p:cNvPr>
          <p:cNvSpPr/>
          <p:nvPr/>
        </p:nvSpPr>
        <p:spPr>
          <a:xfrm>
            <a:off x="7193893" y="3789625"/>
            <a:ext cx="3640230" cy="579280"/>
          </a:xfrm>
          <a:prstGeom prst="rect">
            <a:avLst/>
          </a:prstGeom>
          <a:noFill/>
          <a:ln w="28575">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52420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Unexpected Ether</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7380810" cy="5100705"/>
          </a:xfrm>
        </p:spPr>
        <p:txBody>
          <a:bodyPr/>
          <a:lstStyle/>
          <a:p>
            <a:r>
              <a:rPr lang="en-US" altLang="ko-KR" dirty="0"/>
              <a:t>Pre-sent Ether</a:t>
            </a:r>
            <a:r>
              <a:rPr lang="en-US" altLang="ko-KR" sz="2000" dirty="0"/>
              <a:t>(Similar concept of named pipe LPE)</a:t>
            </a:r>
            <a:endParaRPr lang="en-US" altLang="ko-KR" dirty="0"/>
          </a:p>
          <a:p>
            <a:endParaRPr lang="en-US" altLang="ko-KR" dirty="0"/>
          </a:p>
          <a:p>
            <a:endParaRPr lang="en-US" altLang="ko-KR" dirty="0"/>
          </a:p>
          <a:p>
            <a:endParaRPr lang="en-US" altLang="ko-KR" dirty="0"/>
          </a:p>
          <a:p>
            <a:endParaRPr lang="en-US" altLang="ko-KR" dirty="0"/>
          </a:p>
          <a:p>
            <a:endParaRPr lang="en-US" altLang="ko-KR" sz="1200" dirty="0"/>
          </a:p>
        </p:txBody>
      </p:sp>
      <p:sp>
        <p:nvSpPr>
          <p:cNvPr id="4" name="Rectangle 3">
            <a:extLst>
              <a:ext uri="{FF2B5EF4-FFF2-40B4-BE49-F238E27FC236}">
                <a16:creationId xmlns:a16="http://schemas.microsoft.com/office/drawing/2014/main" id="{D1387814-EF80-44D0-A8B1-41CE1380D26E}"/>
              </a:ext>
            </a:extLst>
          </p:cNvPr>
          <p:cNvSpPr/>
          <p:nvPr/>
        </p:nvSpPr>
        <p:spPr>
          <a:xfrm>
            <a:off x="1759497" y="1991660"/>
            <a:ext cx="6500439" cy="929613"/>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1859135" y="2049549"/>
            <a:ext cx="6101779" cy="800219"/>
          </a:xfrm>
          <a:prstGeom prst="rect">
            <a:avLst/>
          </a:prstGeom>
          <a:noFill/>
        </p:spPr>
        <p:txBody>
          <a:bodyPr wrap="square" rtlCol="0">
            <a:spAutoFit/>
          </a:bodyPr>
          <a:lstStyle/>
          <a:p>
            <a:r>
              <a:rPr lang="en-US" altLang="ko-KR" dirty="0"/>
              <a:t>An address is deterministic</a:t>
            </a:r>
          </a:p>
          <a:p>
            <a:r>
              <a:rPr lang="en-US" altLang="ko-KR" sz="1400" dirty="0">
                <a:solidFill>
                  <a:srgbClr val="66FFFF"/>
                </a:solidFill>
              </a:rPr>
              <a:t>address = sha3(</a:t>
            </a:r>
            <a:r>
              <a:rPr lang="en-US" altLang="ko-KR" sz="1400" dirty="0" err="1">
                <a:solidFill>
                  <a:srgbClr val="66FFFF"/>
                </a:solidFill>
              </a:rPr>
              <a:t>rlp.encode</a:t>
            </a:r>
            <a:r>
              <a:rPr lang="en-US" altLang="ko-KR" sz="1400" dirty="0">
                <a:solidFill>
                  <a:srgbClr val="66FFFF"/>
                </a:solidFill>
              </a:rPr>
              <a:t>([</a:t>
            </a:r>
            <a:r>
              <a:rPr lang="en-US" altLang="ko-KR" sz="1400" dirty="0" err="1">
                <a:solidFill>
                  <a:srgbClr val="66FFFF"/>
                </a:solidFill>
              </a:rPr>
              <a:t>account_address</a:t>
            </a:r>
            <a:r>
              <a:rPr lang="en-US" altLang="ko-KR" sz="1400" dirty="0">
                <a:solidFill>
                  <a:srgbClr val="66FFFF"/>
                </a:solidFill>
              </a:rPr>
              <a:t>, </a:t>
            </a:r>
            <a:r>
              <a:rPr lang="en-US" altLang="ko-KR" sz="1400" dirty="0" err="1">
                <a:solidFill>
                  <a:srgbClr val="66FFFF"/>
                </a:solidFill>
              </a:rPr>
              <a:t>transcation_nonce</a:t>
            </a:r>
            <a:r>
              <a:rPr lang="en-US" altLang="ko-KR" sz="1400" dirty="0">
                <a:solidFill>
                  <a:srgbClr val="66FFFF"/>
                </a:solidFill>
              </a:rPr>
              <a:t>])</a:t>
            </a:r>
          </a:p>
          <a:p>
            <a:r>
              <a:rPr lang="en-US" altLang="ko-KR" sz="1400" dirty="0" err="1"/>
              <a:t>rlp</a:t>
            </a:r>
            <a:r>
              <a:rPr lang="en-US" altLang="ko-KR" sz="1400" dirty="0"/>
              <a:t>: recursive length prefix</a:t>
            </a:r>
            <a:endParaRPr lang="ko-KR" altLang="en-US" sz="1400" dirty="0"/>
          </a:p>
        </p:txBody>
      </p:sp>
      <p:sp>
        <p:nvSpPr>
          <p:cNvPr id="6" name="Rectangle 5">
            <a:extLst>
              <a:ext uri="{FF2B5EF4-FFF2-40B4-BE49-F238E27FC236}">
                <a16:creationId xmlns:a16="http://schemas.microsoft.com/office/drawing/2014/main" id="{C8B8347B-4E41-46DC-AAAB-D119814EBE71}"/>
              </a:ext>
            </a:extLst>
          </p:cNvPr>
          <p:cNvSpPr/>
          <p:nvPr/>
        </p:nvSpPr>
        <p:spPr>
          <a:xfrm>
            <a:off x="1759497" y="4603050"/>
            <a:ext cx="6500439" cy="725171"/>
          </a:xfrm>
          <a:prstGeom prst="rect">
            <a:avLst/>
          </a:prstGeom>
          <a:noFill/>
          <a:ln w="28575">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A2BC778-A164-4E6D-8BCD-500F3E8FFA3B}"/>
              </a:ext>
            </a:extLst>
          </p:cNvPr>
          <p:cNvSpPr txBox="1"/>
          <p:nvPr/>
        </p:nvSpPr>
        <p:spPr>
          <a:xfrm>
            <a:off x="1859135" y="4667826"/>
            <a:ext cx="6400801" cy="646331"/>
          </a:xfrm>
          <a:prstGeom prst="rect">
            <a:avLst/>
          </a:prstGeom>
          <a:noFill/>
        </p:spPr>
        <p:txBody>
          <a:bodyPr wrap="square" rtlCol="0">
            <a:spAutoFit/>
          </a:bodyPr>
          <a:lstStyle/>
          <a:p>
            <a:r>
              <a:rPr lang="en-US" altLang="ko-KR" dirty="0"/>
              <a:t>When the contract does get created it will have a non-zero ether balance.</a:t>
            </a:r>
            <a:endParaRPr lang="ko-KR" altLang="en-US" dirty="0"/>
          </a:p>
        </p:txBody>
      </p:sp>
      <p:sp>
        <p:nvSpPr>
          <p:cNvPr id="10" name="TextBox 9">
            <a:extLst>
              <a:ext uri="{FF2B5EF4-FFF2-40B4-BE49-F238E27FC236}">
                <a16:creationId xmlns:a16="http://schemas.microsoft.com/office/drawing/2014/main" id="{C3F7F0FF-0363-4234-ACFF-91D126AEB86A}"/>
              </a:ext>
            </a:extLst>
          </p:cNvPr>
          <p:cNvSpPr txBox="1"/>
          <p:nvPr/>
        </p:nvSpPr>
        <p:spPr>
          <a:xfrm>
            <a:off x="7594721" y="5391814"/>
            <a:ext cx="1330430" cy="276999"/>
          </a:xfrm>
          <a:prstGeom prst="rect">
            <a:avLst/>
          </a:prstGeom>
          <a:noFill/>
        </p:spPr>
        <p:txBody>
          <a:bodyPr wrap="square" rtlCol="0">
            <a:spAutoFit/>
          </a:bodyPr>
          <a:lstStyle/>
          <a:p>
            <a:r>
              <a:rPr lang="en-US" altLang="ko-KR" sz="1200" i="1" dirty="0"/>
              <a:t>[Adrian, 2018]</a:t>
            </a:r>
            <a:endParaRPr lang="ko-KR" altLang="en-US" sz="1200" i="1" dirty="0"/>
          </a:p>
        </p:txBody>
      </p:sp>
      <p:sp>
        <p:nvSpPr>
          <p:cNvPr id="15" name="Arrow: Down 14">
            <a:extLst>
              <a:ext uri="{FF2B5EF4-FFF2-40B4-BE49-F238E27FC236}">
                <a16:creationId xmlns:a16="http://schemas.microsoft.com/office/drawing/2014/main" id="{060B86C4-7A15-47E2-B4C4-CF20DB05C21D}"/>
              </a:ext>
            </a:extLst>
          </p:cNvPr>
          <p:cNvSpPr/>
          <p:nvPr/>
        </p:nvSpPr>
        <p:spPr>
          <a:xfrm>
            <a:off x="3993457" y="2998930"/>
            <a:ext cx="1833134" cy="2565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a:extLst>
              <a:ext uri="{FF2B5EF4-FFF2-40B4-BE49-F238E27FC236}">
                <a16:creationId xmlns:a16="http://schemas.microsoft.com/office/drawing/2014/main" id="{28DB5FA4-D0F7-4AEE-8CEB-6742BFD2F5D2}"/>
              </a:ext>
            </a:extLst>
          </p:cNvPr>
          <p:cNvSpPr/>
          <p:nvPr/>
        </p:nvSpPr>
        <p:spPr>
          <a:xfrm>
            <a:off x="1759497" y="3333177"/>
            <a:ext cx="6500439" cy="801124"/>
          </a:xfrm>
          <a:prstGeom prst="rect">
            <a:avLst/>
          </a:prstGeom>
          <a:noFill/>
          <a:ln w="28575">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8F60FE25-6DF0-405E-9C54-77F3DF3CBD50}"/>
              </a:ext>
            </a:extLst>
          </p:cNvPr>
          <p:cNvSpPr txBox="1"/>
          <p:nvPr/>
        </p:nvSpPr>
        <p:spPr>
          <a:xfrm>
            <a:off x="1859134" y="3429184"/>
            <a:ext cx="6309795" cy="646331"/>
          </a:xfrm>
          <a:prstGeom prst="rect">
            <a:avLst/>
          </a:prstGeom>
          <a:noFill/>
        </p:spPr>
        <p:txBody>
          <a:bodyPr wrap="square" rtlCol="0">
            <a:spAutoFit/>
          </a:bodyPr>
          <a:lstStyle/>
          <a:p>
            <a:r>
              <a:rPr lang="en-US" altLang="ko-KR" b="0" i="0" dirty="0">
                <a:effectLst/>
              </a:rPr>
              <a:t>Anyone can calculate when a contract address will be before it is created and thus send ether to that address.</a:t>
            </a:r>
          </a:p>
        </p:txBody>
      </p:sp>
      <p:sp>
        <p:nvSpPr>
          <p:cNvPr id="21" name="Arrow: Down 20">
            <a:extLst>
              <a:ext uri="{FF2B5EF4-FFF2-40B4-BE49-F238E27FC236}">
                <a16:creationId xmlns:a16="http://schemas.microsoft.com/office/drawing/2014/main" id="{A334FE6D-4B10-4278-8FCF-B724A011D07A}"/>
              </a:ext>
            </a:extLst>
          </p:cNvPr>
          <p:cNvSpPr/>
          <p:nvPr/>
        </p:nvSpPr>
        <p:spPr>
          <a:xfrm>
            <a:off x="3993457" y="4240381"/>
            <a:ext cx="1833134" cy="2565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a:extLst>
              <a:ext uri="{FF2B5EF4-FFF2-40B4-BE49-F238E27FC236}">
                <a16:creationId xmlns:a16="http://schemas.microsoft.com/office/drawing/2014/main" id="{81861D89-B96C-4E70-BD20-AA474E097F0B}"/>
              </a:ext>
            </a:extLst>
          </p:cNvPr>
          <p:cNvSpPr/>
          <p:nvPr/>
        </p:nvSpPr>
        <p:spPr>
          <a:xfrm>
            <a:off x="8663883" y="1965736"/>
            <a:ext cx="2376693" cy="970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Rounded Corners 22">
            <a:extLst>
              <a:ext uri="{FF2B5EF4-FFF2-40B4-BE49-F238E27FC236}">
                <a16:creationId xmlns:a16="http://schemas.microsoft.com/office/drawing/2014/main" id="{08961C19-D4C2-4A60-A2DB-EB04DCD1FEE2}"/>
              </a:ext>
            </a:extLst>
          </p:cNvPr>
          <p:cNvSpPr/>
          <p:nvPr/>
        </p:nvSpPr>
        <p:spPr>
          <a:xfrm>
            <a:off x="8663883" y="3697089"/>
            <a:ext cx="2376693" cy="9707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cxnSp>
        <p:nvCxnSpPr>
          <p:cNvPr id="24" name="Straight Arrow Connector 23">
            <a:extLst>
              <a:ext uri="{FF2B5EF4-FFF2-40B4-BE49-F238E27FC236}">
                <a16:creationId xmlns:a16="http://schemas.microsoft.com/office/drawing/2014/main" id="{5170CA2A-A96B-4403-AD79-C682C4F70248}"/>
              </a:ext>
            </a:extLst>
          </p:cNvPr>
          <p:cNvCxnSpPr>
            <a:cxnSpLocks/>
          </p:cNvCxnSpPr>
          <p:nvPr/>
        </p:nvCxnSpPr>
        <p:spPr>
          <a:xfrm flipH="1" flipV="1">
            <a:off x="10634767" y="3084282"/>
            <a:ext cx="704001" cy="4949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89B8C4-B109-472D-9593-7417C492C0C8}"/>
              </a:ext>
            </a:extLst>
          </p:cNvPr>
          <p:cNvCxnSpPr/>
          <p:nvPr/>
        </p:nvCxnSpPr>
        <p:spPr>
          <a:xfrm flipV="1">
            <a:off x="10358340" y="3002886"/>
            <a:ext cx="0" cy="576376"/>
          </a:xfrm>
          <a:prstGeom prst="straightConnector1">
            <a:avLst/>
          </a:prstGeom>
          <a:ln w="28575">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2D8753F-DB8E-48E6-872E-2477A8D53A1B}"/>
              </a:ext>
            </a:extLst>
          </p:cNvPr>
          <p:cNvCxnSpPr>
            <a:cxnSpLocks/>
          </p:cNvCxnSpPr>
          <p:nvPr/>
        </p:nvCxnSpPr>
        <p:spPr>
          <a:xfrm>
            <a:off x="10081913" y="3002886"/>
            <a:ext cx="0" cy="576376"/>
          </a:xfrm>
          <a:prstGeom prst="straightConnector1">
            <a:avLst/>
          </a:prstGeom>
          <a:ln w="28575">
            <a:solidFill>
              <a:srgbClr val="FF99FF"/>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507E57B-307B-4434-9B9D-7B5F469FE53E}"/>
              </a:ext>
            </a:extLst>
          </p:cNvPr>
          <p:cNvSpPr/>
          <p:nvPr/>
        </p:nvSpPr>
        <p:spPr>
          <a:xfrm>
            <a:off x="9669291" y="3692734"/>
            <a:ext cx="1105080" cy="37702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pipe</a:t>
            </a:r>
            <a:endParaRPr lang="ko-KR" altLang="en-US" dirty="0"/>
          </a:p>
        </p:txBody>
      </p:sp>
      <p:sp>
        <p:nvSpPr>
          <p:cNvPr id="28" name="Rectangle 27">
            <a:extLst>
              <a:ext uri="{FF2B5EF4-FFF2-40B4-BE49-F238E27FC236}">
                <a16:creationId xmlns:a16="http://schemas.microsoft.com/office/drawing/2014/main" id="{0093DA44-D7E6-468E-8F61-5B57938E18EF}"/>
              </a:ext>
            </a:extLst>
          </p:cNvPr>
          <p:cNvSpPr/>
          <p:nvPr/>
        </p:nvSpPr>
        <p:spPr>
          <a:xfrm>
            <a:off x="9669291" y="2559445"/>
            <a:ext cx="1105080" cy="377028"/>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pipe</a:t>
            </a:r>
            <a:endParaRPr lang="ko-KR" altLang="en-US" dirty="0"/>
          </a:p>
        </p:txBody>
      </p:sp>
      <p:sp>
        <p:nvSpPr>
          <p:cNvPr id="29" name="TextBox 28">
            <a:extLst>
              <a:ext uri="{FF2B5EF4-FFF2-40B4-BE49-F238E27FC236}">
                <a16:creationId xmlns:a16="http://schemas.microsoft.com/office/drawing/2014/main" id="{D84F86D4-F2E1-4561-B218-37F08850EC64}"/>
              </a:ext>
            </a:extLst>
          </p:cNvPr>
          <p:cNvSpPr txBox="1"/>
          <p:nvPr/>
        </p:nvSpPr>
        <p:spPr>
          <a:xfrm>
            <a:off x="8780892" y="4306805"/>
            <a:ext cx="1885137" cy="369332"/>
          </a:xfrm>
          <a:prstGeom prst="rect">
            <a:avLst/>
          </a:prstGeom>
          <a:noFill/>
        </p:spPr>
        <p:txBody>
          <a:bodyPr wrap="square" rtlCol="0">
            <a:spAutoFit/>
          </a:bodyPr>
          <a:lstStyle/>
          <a:p>
            <a:r>
              <a:rPr lang="en-US" altLang="ko-KR" dirty="0"/>
              <a:t>Subprocess</a:t>
            </a:r>
            <a:endParaRPr lang="ko-KR" altLang="en-US" dirty="0"/>
          </a:p>
        </p:txBody>
      </p:sp>
      <p:sp>
        <p:nvSpPr>
          <p:cNvPr id="30" name="TextBox 29">
            <a:extLst>
              <a:ext uri="{FF2B5EF4-FFF2-40B4-BE49-F238E27FC236}">
                <a16:creationId xmlns:a16="http://schemas.microsoft.com/office/drawing/2014/main" id="{249D1A8E-928A-4FEB-8405-94CD9616C5AF}"/>
              </a:ext>
            </a:extLst>
          </p:cNvPr>
          <p:cNvSpPr txBox="1"/>
          <p:nvPr/>
        </p:nvSpPr>
        <p:spPr>
          <a:xfrm>
            <a:off x="8616212" y="1926362"/>
            <a:ext cx="2049817" cy="369332"/>
          </a:xfrm>
          <a:prstGeom prst="rect">
            <a:avLst/>
          </a:prstGeom>
          <a:noFill/>
        </p:spPr>
        <p:txBody>
          <a:bodyPr wrap="square" rtlCol="0">
            <a:spAutoFit/>
          </a:bodyPr>
          <a:lstStyle/>
          <a:p>
            <a:r>
              <a:rPr lang="en-US" altLang="ko-KR" dirty="0"/>
              <a:t>CSRSS/LSASS</a:t>
            </a:r>
            <a:endParaRPr lang="ko-KR" altLang="en-US" dirty="0"/>
          </a:p>
        </p:txBody>
      </p:sp>
      <p:sp>
        <p:nvSpPr>
          <p:cNvPr id="31" name="TextBox 30">
            <a:extLst>
              <a:ext uri="{FF2B5EF4-FFF2-40B4-BE49-F238E27FC236}">
                <a16:creationId xmlns:a16="http://schemas.microsoft.com/office/drawing/2014/main" id="{1B506563-89F5-4B3B-8B7A-24EEF2B55E54}"/>
              </a:ext>
            </a:extLst>
          </p:cNvPr>
          <p:cNvSpPr txBox="1"/>
          <p:nvPr/>
        </p:nvSpPr>
        <p:spPr>
          <a:xfrm>
            <a:off x="8616212" y="1635430"/>
            <a:ext cx="2371461" cy="307777"/>
          </a:xfrm>
          <a:prstGeom prst="rect">
            <a:avLst/>
          </a:prstGeom>
          <a:noFill/>
        </p:spPr>
        <p:txBody>
          <a:bodyPr wrap="square" rtlCol="0">
            <a:spAutoFit/>
          </a:bodyPr>
          <a:lstStyle/>
          <a:p>
            <a:pPr algn="ctr"/>
            <a:r>
              <a:rPr lang="en-US" altLang="ko-KR" sz="1400" dirty="0"/>
              <a:t>System Privilege Process</a:t>
            </a:r>
            <a:endParaRPr lang="ko-KR" altLang="en-US" sz="1400" dirty="0"/>
          </a:p>
        </p:txBody>
      </p:sp>
      <p:sp>
        <p:nvSpPr>
          <p:cNvPr id="32" name="TextBox 31">
            <a:extLst>
              <a:ext uri="{FF2B5EF4-FFF2-40B4-BE49-F238E27FC236}">
                <a16:creationId xmlns:a16="http://schemas.microsoft.com/office/drawing/2014/main" id="{4AADAC1E-46A4-4524-9DCB-F7C0CFC086C2}"/>
              </a:ext>
            </a:extLst>
          </p:cNvPr>
          <p:cNvSpPr txBox="1"/>
          <p:nvPr/>
        </p:nvSpPr>
        <p:spPr>
          <a:xfrm>
            <a:off x="9089969" y="4746173"/>
            <a:ext cx="1524520" cy="369332"/>
          </a:xfrm>
          <a:prstGeom prst="rect">
            <a:avLst/>
          </a:prstGeom>
          <a:noFill/>
        </p:spPr>
        <p:txBody>
          <a:bodyPr wrap="square" rtlCol="0">
            <a:spAutoFit/>
          </a:bodyPr>
          <a:lstStyle/>
          <a:p>
            <a:pPr algn="ctr"/>
            <a:r>
              <a:rPr lang="en-US" altLang="ko-KR" dirty="0"/>
              <a:t>User</a:t>
            </a:r>
            <a:r>
              <a:rPr lang="en-US" altLang="ko-KR" sz="1400" dirty="0"/>
              <a:t>(Ring3)</a:t>
            </a:r>
            <a:endParaRPr lang="ko-KR" altLang="en-US" dirty="0"/>
          </a:p>
        </p:txBody>
      </p:sp>
      <p:sp>
        <p:nvSpPr>
          <p:cNvPr id="33" name="TextBox 32">
            <a:extLst>
              <a:ext uri="{FF2B5EF4-FFF2-40B4-BE49-F238E27FC236}">
                <a16:creationId xmlns:a16="http://schemas.microsoft.com/office/drawing/2014/main" id="{96FB9C3F-1678-4FF0-8104-5E14FF888A82}"/>
              </a:ext>
            </a:extLst>
          </p:cNvPr>
          <p:cNvSpPr txBox="1"/>
          <p:nvPr/>
        </p:nvSpPr>
        <p:spPr>
          <a:xfrm>
            <a:off x="9378936" y="2323515"/>
            <a:ext cx="1749867" cy="307777"/>
          </a:xfrm>
          <a:prstGeom prst="rect">
            <a:avLst/>
          </a:prstGeom>
          <a:noFill/>
        </p:spPr>
        <p:txBody>
          <a:bodyPr wrap="square" rtlCol="0">
            <a:spAutoFit/>
          </a:bodyPr>
          <a:lstStyle/>
          <a:p>
            <a:r>
              <a:rPr lang="en-US" altLang="ko-KR" sz="1400" b="1" dirty="0" err="1">
                <a:solidFill>
                  <a:schemeClr val="bg1"/>
                </a:solidFill>
              </a:rPr>
              <a:t>OpenNamedPipe</a:t>
            </a:r>
            <a:endParaRPr lang="ko-KR" altLang="en-US" sz="1400" b="1" dirty="0">
              <a:solidFill>
                <a:schemeClr val="bg1"/>
              </a:solidFill>
            </a:endParaRPr>
          </a:p>
        </p:txBody>
      </p:sp>
      <p:sp>
        <p:nvSpPr>
          <p:cNvPr id="35" name="TextBox 34">
            <a:extLst>
              <a:ext uri="{FF2B5EF4-FFF2-40B4-BE49-F238E27FC236}">
                <a16:creationId xmlns:a16="http://schemas.microsoft.com/office/drawing/2014/main" id="{B8290C09-DB68-461A-9D4F-2C1EB221725A}"/>
              </a:ext>
            </a:extLst>
          </p:cNvPr>
          <p:cNvSpPr txBox="1"/>
          <p:nvPr/>
        </p:nvSpPr>
        <p:spPr>
          <a:xfrm>
            <a:off x="9972393" y="4255919"/>
            <a:ext cx="1156410" cy="369332"/>
          </a:xfrm>
          <a:prstGeom prst="rect">
            <a:avLst/>
          </a:prstGeom>
          <a:noFill/>
          <a:ln>
            <a:noFill/>
          </a:ln>
        </p:spPr>
        <p:txBody>
          <a:bodyPr wrap="square" rtlCol="0">
            <a:spAutoFit/>
          </a:bodyPr>
          <a:lstStyle/>
          <a:p>
            <a:pPr algn="ctr"/>
            <a:r>
              <a:rPr lang="en-US" altLang="ko-KR" dirty="0">
                <a:solidFill>
                  <a:srgbClr val="FF99FF"/>
                </a:solidFill>
              </a:rPr>
              <a:t>Failure</a:t>
            </a:r>
            <a:endParaRPr lang="ko-KR" altLang="en-US" sz="1400" dirty="0">
              <a:solidFill>
                <a:srgbClr val="FF99FF"/>
              </a:solidFill>
            </a:endParaRPr>
          </a:p>
        </p:txBody>
      </p:sp>
      <p:cxnSp>
        <p:nvCxnSpPr>
          <p:cNvPr id="36" name="Straight Arrow Connector 35">
            <a:extLst>
              <a:ext uri="{FF2B5EF4-FFF2-40B4-BE49-F238E27FC236}">
                <a16:creationId xmlns:a16="http://schemas.microsoft.com/office/drawing/2014/main" id="{42B8ED6D-525E-4D27-9044-4EEAFAB1B30D}"/>
              </a:ext>
            </a:extLst>
          </p:cNvPr>
          <p:cNvCxnSpPr>
            <a:cxnSpLocks/>
          </p:cNvCxnSpPr>
          <p:nvPr/>
        </p:nvCxnSpPr>
        <p:spPr>
          <a:xfrm>
            <a:off x="10963681" y="3044989"/>
            <a:ext cx="750173" cy="4999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F759227-540A-4521-B25E-A05C8DEB2EB6}"/>
              </a:ext>
            </a:extLst>
          </p:cNvPr>
          <p:cNvSpPr txBox="1"/>
          <p:nvPr/>
        </p:nvSpPr>
        <p:spPr>
          <a:xfrm>
            <a:off x="9378936" y="4082880"/>
            <a:ext cx="1749867" cy="307777"/>
          </a:xfrm>
          <a:prstGeom prst="rect">
            <a:avLst/>
          </a:prstGeom>
          <a:noFill/>
        </p:spPr>
        <p:txBody>
          <a:bodyPr wrap="square" rtlCol="0">
            <a:spAutoFit/>
          </a:bodyPr>
          <a:lstStyle/>
          <a:p>
            <a:r>
              <a:rPr lang="en-US" altLang="ko-KR" sz="1400" b="1" dirty="0" err="1">
                <a:solidFill>
                  <a:schemeClr val="bg1"/>
                </a:solidFill>
              </a:rPr>
              <a:t>CreateNamedPipe</a:t>
            </a:r>
            <a:endParaRPr lang="ko-KR" altLang="en-US" sz="1400" b="1" dirty="0">
              <a:solidFill>
                <a:schemeClr val="bg1"/>
              </a:solidFill>
            </a:endParaRPr>
          </a:p>
        </p:txBody>
      </p:sp>
      <p:sp>
        <p:nvSpPr>
          <p:cNvPr id="39" name="Rectangle 38">
            <a:extLst>
              <a:ext uri="{FF2B5EF4-FFF2-40B4-BE49-F238E27FC236}">
                <a16:creationId xmlns:a16="http://schemas.microsoft.com/office/drawing/2014/main" id="{B3B91655-908F-444F-9D50-22BDE8AF809B}"/>
              </a:ext>
            </a:extLst>
          </p:cNvPr>
          <p:cNvSpPr/>
          <p:nvPr/>
        </p:nvSpPr>
        <p:spPr>
          <a:xfrm>
            <a:off x="11066634" y="3692734"/>
            <a:ext cx="1105080" cy="37702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pipe</a:t>
            </a:r>
            <a:endParaRPr lang="ko-KR" altLang="en-US" dirty="0"/>
          </a:p>
        </p:txBody>
      </p:sp>
      <p:pic>
        <p:nvPicPr>
          <p:cNvPr id="38" name="Picture 37" descr="Icon&#10;&#10;Description automatically generated">
            <a:extLst>
              <a:ext uri="{FF2B5EF4-FFF2-40B4-BE49-F238E27FC236}">
                <a16:creationId xmlns:a16="http://schemas.microsoft.com/office/drawing/2014/main" id="{E086C40D-70B2-44F3-9A5D-20979519C296}"/>
              </a:ext>
            </a:extLst>
          </p:cNvPr>
          <p:cNvPicPr>
            <a:picLocks noChangeAspect="1"/>
          </p:cNvPicPr>
          <p:nvPr/>
        </p:nvPicPr>
        <p:blipFill>
          <a:blip r:embed="rId2"/>
          <a:stretch>
            <a:fillRect/>
          </a:stretch>
        </p:blipFill>
        <p:spPr>
          <a:xfrm>
            <a:off x="11248591" y="3961676"/>
            <a:ext cx="690258" cy="690258"/>
          </a:xfrm>
          <a:prstGeom prst="rect">
            <a:avLst/>
          </a:prstGeom>
        </p:spPr>
      </p:pic>
      <p:sp>
        <p:nvSpPr>
          <p:cNvPr id="40" name="TextBox 39">
            <a:extLst>
              <a:ext uri="{FF2B5EF4-FFF2-40B4-BE49-F238E27FC236}">
                <a16:creationId xmlns:a16="http://schemas.microsoft.com/office/drawing/2014/main" id="{93A19D2D-1D20-4D0C-8878-2FDEEE70EB88}"/>
              </a:ext>
            </a:extLst>
          </p:cNvPr>
          <p:cNvSpPr txBox="1"/>
          <p:nvPr/>
        </p:nvSpPr>
        <p:spPr>
          <a:xfrm>
            <a:off x="9836048" y="2968746"/>
            <a:ext cx="491729" cy="646331"/>
          </a:xfrm>
          <a:prstGeom prst="rect">
            <a:avLst/>
          </a:prstGeom>
          <a:noFill/>
        </p:spPr>
        <p:txBody>
          <a:bodyPr wrap="square" rtlCol="0">
            <a:spAutoFit/>
          </a:bodyPr>
          <a:lstStyle/>
          <a:p>
            <a:pPr algn="ctr"/>
            <a:r>
              <a:rPr lang="en-US" altLang="ko-KR" sz="3600" dirty="0">
                <a:solidFill>
                  <a:srgbClr val="FF0000"/>
                </a:solidFill>
              </a:rPr>
              <a:t>×</a:t>
            </a:r>
            <a:endParaRPr lang="ko-KR" altLang="en-US" sz="3600" dirty="0">
              <a:solidFill>
                <a:srgbClr val="FF0000"/>
              </a:solidFill>
            </a:endParaRPr>
          </a:p>
        </p:txBody>
      </p:sp>
      <p:sp>
        <p:nvSpPr>
          <p:cNvPr id="41" name="TextBox 40">
            <a:extLst>
              <a:ext uri="{FF2B5EF4-FFF2-40B4-BE49-F238E27FC236}">
                <a16:creationId xmlns:a16="http://schemas.microsoft.com/office/drawing/2014/main" id="{C07544A8-9549-4D26-AD55-E81BEF037A95}"/>
              </a:ext>
            </a:extLst>
          </p:cNvPr>
          <p:cNvSpPr txBox="1"/>
          <p:nvPr/>
        </p:nvSpPr>
        <p:spPr>
          <a:xfrm>
            <a:off x="10108511" y="2968746"/>
            <a:ext cx="491729" cy="646331"/>
          </a:xfrm>
          <a:prstGeom prst="rect">
            <a:avLst/>
          </a:prstGeom>
          <a:noFill/>
        </p:spPr>
        <p:txBody>
          <a:bodyPr wrap="square" rtlCol="0">
            <a:spAutoFit/>
          </a:bodyPr>
          <a:lstStyle/>
          <a:p>
            <a:pPr algn="ctr"/>
            <a:r>
              <a:rPr lang="en-US" altLang="ko-KR" sz="3600" dirty="0">
                <a:solidFill>
                  <a:srgbClr val="FF0000"/>
                </a:solidFill>
              </a:rPr>
              <a:t>×</a:t>
            </a:r>
            <a:endParaRPr lang="ko-KR" altLang="en-US" sz="3600" dirty="0">
              <a:solidFill>
                <a:srgbClr val="FF0000"/>
              </a:solidFill>
            </a:endParaRPr>
          </a:p>
        </p:txBody>
      </p:sp>
      <p:sp>
        <p:nvSpPr>
          <p:cNvPr id="42" name="TextBox 41">
            <a:extLst>
              <a:ext uri="{FF2B5EF4-FFF2-40B4-BE49-F238E27FC236}">
                <a16:creationId xmlns:a16="http://schemas.microsoft.com/office/drawing/2014/main" id="{5F9562F2-4693-4A88-A7E9-4EB6CCEF98FB}"/>
              </a:ext>
            </a:extLst>
          </p:cNvPr>
          <p:cNvSpPr txBox="1"/>
          <p:nvPr/>
        </p:nvSpPr>
        <p:spPr>
          <a:xfrm>
            <a:off x="10831460" y="4746173"/>
            <a:ext cx="1524520" cy="369332"/>
          </a:xfrm>
          <a:prstGeom prst="rect">
            <a:avLst/>
          </a:prstGeom>
          <a:noFill/>
        </p:spPr>
        <p:txBody>
          <a:bodyPr wrap="square" rtlCol="0">
            <a:spAutoFit/>
          </a:bodyPr>
          <a:lstStyle/>
          <a:p>
            <a:pPr algn="ctr"/>
            <a:r>
              <a:rPr lang="en-US" altLang="ko-KR" dirty="0"/>
              <a:t>Attacker</a:t>
            </a:r>
            <a:endParaRPr lang="ko-KR" altLang="en-US" dirty="0"/>
          </a:p>
        </p:txBody>
      </p:sp>
    </p:spTree>
    <p:extLst>
      <p:ext uri="{BB962C8B-B14F-4D97-AF65-F5344CB8AC3E}">
        <p14:creationId xmlns:p14="http://schemas.microsoft.com/office/powerpoint/2010/main" val="3347712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Unexpected Ether</a:t>
            </a:r>
            <a:endParaRPr lang="ko-KR" altLang="en-US" dirty="0"/>
          </a:p>
        </p:txBody>
      </p:sp>
      <p:grpSp>
        <p:nvGrpSpPr>
          <p:cNvPr id="17" name="Group 16">
            <a:extLst>
              <a:ext uri="{FF2B5EF4-FFF2-40B4-BE49-F238E27FC236}">
                <a16:creationId xmlns:a16="http://schemas.microsoft.com/office/drawing/2014/main" id="{3D7300D6-5A5B-48CC-93CE-59174332C0EC}"/>
              </a:ext>
            </a:extLst>
          </p:cNvPr>
          <p:cNvGrpSpPr/>
          <p:nvPr/>
        </p:nvGrpSpPr>
        <p:grpSpPr>
          <a:xfrm>
            <a:off x="122401" y="1276069"/>
            <a:ext cx="11947198" cy="5581932"/>
            <a:chOff x="122401" y="1276069"/>
            <a:chExt cx="11947198" cy="5581932"/>
          </a:xfrm>
        </p:grpSpPr>
        <p:pic>
          <p:nvPicPr>
            <p:cNvPr id="7" name="Picture 6">
              <a:extLst>
                <a:ext uri="{FF2B5EF4-FFF2-40B4-BE49-F238E27FC236}">
                  <a16:creationId xmlns:a16="http://schemas.microsoft.com/office/drawing/2014/main" id="{3B49778C-D066-495C-84F9-C31A179D4827}"/>
                </a:ext>
              </a:extLst>
            </p:cNvPr>
            <p:cNvPicPr>
              <a:picLocks noChangeAspect="1"/>
            </p:cNvPicPr>
            <p:nvPr/>
          </p:nvPicPr>
          <p:blipFill>
            <a:blip r:embed="rId2"/>
            <a:stretch>
              <a:fillRect/>
            </a:stretch>
          </p:blipFill>
          <p:spPr>
            <a:xfrm>
              <a:off x="122401" y="1278426"/>
              <a:ext cx="6414514" cy="5579574"/>
            </a:xfrm>
            <a:prstGeom prst="rect">
              <a:avLst/>
            </a:prstGeom>
          </p:spPr>
        </p:pic>
        <p:pic>
          <p:nvPicPr>
            <p:cNvPr id="11" name="Picture 10">
              <a:extLst>
                <a:ext uri="{FF2B5EF4-FFF2-40B4-BE49-F238E27FC236}">
                  <a16:creationId xmlns:a16="http://schemas.microsoft.com/office/drawing/2014/main" id="{010A8F88-9A66-4ED6-922E-CB016A0B9765}"/>
                </a:ext>
              </a:extLst>
            </p:cNvPr>
            <p:cNvPicPr>
              <a:picLocks noChangeAspect="1"/>
            </p:cNvPicPr>
            <p:nvPr/>
          </p:nvPicPr>
          <p:blipFill>
            <a:blip r:embed="rId3"/>
            <a:stretch>
              <a:fillRect/>
            </a:stretch>
          </p:blipFill>
          <p:spPr>
            <a:xfrm>
              <a:off x="5395480" y="1276069"/>
              <a:ext cx="6663471" cy="2152931"/>
            </a:xfrm>
            <a:prstGeom prst="rect">
              <a:avLst/>
            </a:prstGeom>
          </p:spPr>
        </p:pic>
        <p:sp>
          <p:nvSpPr>
            <p:cNvPr id="13" name="Rectangle 12">
              <a:extLst>
                <a:ext uri="{FF2B5EF4-FFF2-40B4-BE49-F238E27FC236}">
                  <a16:creationId xmlns:a16="http://schemas.microsoft.com/office/drawing/2014/main" id="{AFB82458-A385-4DA7-88A6-15BCF55B152F}"/>
                </a:ext>
              </a:extLst>
            </p:cNvPr>
            <p:cNvSpPr/>
            <p:nvPr/>
          </p:nvSpPr>
          <p:spPr>
            <a:xfrm>
              <a:off x="5395480" y="3429001"/>
              <a:ext cx="6674119" cy="3429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Rectangle 17">
            <a:extLst>
              <a:ext uri="{FF2B5EF4-FFF2-40B4-BE49-F238E27FC236}">
                <a16:creationId xmlns:a16="http://schemas.microsoft.com/office/drawing/2014/main" id="{28BB331E-69EF-418C-8DE0-D350C702AD14}"/>
              </a:ext>
            </a:extLst>
          </p:cNvPr>
          <p:cNvSpPr/>
          <p:nvPr/>
        </p:nvSpPr>
        <p:spPr>
          <a:xfrm>
            <a:off x="2487513" y="3895951"/>
            <a:ext cx="879731" cy="212349"/>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23">
            <a:extLst>
              <a:ext uri="{FF2B5EF4-FFF2-40B4-BE49-F238E27FC236}">
                <a16:creationId xmlns:a16="http://schemas.microsoft.com/office/drawing/2014/main" id="{E94DF690-2CCD-4BEC-A0C6-BB3DF5624A57}"/>
              </a:ext>
            </a:extLst>
          </p:cNvPr>
          <p:cNvSpPr/>
          <p:nvPr/>
        </p:nvSpPr>
        <p:spPr>
          <a:xfrm>
            <a:off x="6899168" y="1720459"/>
            <a:ext cx="879731" cy="212349"/>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5" descr="Icon&#10;&#10;Description automatically generated">
            <a:extLst>
              <a:ext uri="{FF2B5EF4-FFF2-40B4-BE49-F238E27FC236}">
                <a16:creationId xmlns:a16="http://schemas.microsoft.com/office/drawing/2014/main" id="{FEA76BA3-F2E0-4D85-B6C5-A4C708EF1CB7}"/>
              </a:ext>
            </a:extLst>
          </p:cNvPr>
          <p:cNvPicPr>
            <a:picLocks noChangeAspect="1"/>
          </p:cNvPicPr>
          <p:nvPr/>
        </p:nvPicPr>
        <p:blipFill>
          <a:blip r:embed="rId4"/>
          <a:stretch>
            <a:fillRect/>
          </a:stretch>
        </p:blipFill>
        <p:spPr>
          <a:xfrm>
            <a:off x="7454068" y="3694373"/>
            <a:ext cx="965445" cy="965445"/>
          </a:xfrm>
          <a:prstGeom prst="rect">
            <a:avLst/>
          </a:prstGeom>
        </p:spPr>
      </p:pic>
      <p:cxnSp>
        <p:nvCxnSpPr>
          <p:cNvPr id="28" name="Straight Arrow Connector 27">
            <a:extLst>
              <a:ext uri="{FF2B5EF4-FFF2-40B4-BE49-F238E27FC236}">
                <a16:creationId xmlns:a16="http://schemas.microsoft.com/office/drawing/2014/main" id="{20D5FF2B-9A76-4CDF-8F04-568E224FEA91}"/>
              </a:ext>
            </a:extLst>
          </p:cNvPr>
          <p:cNvCxnSpPr>
            <a:cxnSpLocks/>
          </p:cNvCxnSpPr>
          <p:nvPr/>
        </p:nvCxnSpPr>
        <p:spPr>
          <a:xfrm flipH="1">
            <a:off x="5603410" y="4133759"/>
            <a:ext cx="169012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35D660-2AA2-4AA0-B5CD-A06928417EB0}"/>
              </a:ext>
            </a:extLst>
          </p:cNvPr>
          <p:cNvSpPr txBox="1"/>
          <p:nvPr/>
        </p:nvSpPr>
        <p:spPr>
          <a:xfrm>
            <a:off x="5841760" y="3631840"/>
            <a:ext cx="1321763" cy="523220"/>
          </a:xfrm>
          <a:prstGeom prst="rect">
            <a:avLst/>
          </a:prstGeom>
          <a:noFill/>
        </p:spPr>
        <p:txBody>
          <a:bodyPr wrap="square" rtlCol="0">
            <a:spAutoFit/>
          </a:bodyPr>
          <a:lstStyle/>
          <a:p>
            <a:pPr algn="ctr"/>
            <a:r>
              <a:rPr lang="en-US" altLang="ko-KR" sz="1400" dirty="0" err="1">
                <a:solidFill>
                  <a:srgbClr val="66FFFF"/>
                </a:solidFill>
              </a:rPr>
              <a:t>selfdestruct</a:t>
            </a:r>
            <a:r>
              <a:rPr lang="en-US" altLang="ko-KR" sz="1400" dirty="0">
                <a:solidFill>
                  <a:srgbClr val="66FFFF"/>
                </a:solidFill>
              </a:rPr>
              <a:t>()</a:t>
            </a:r>
          </a:p>
          <a:p>
            <a:pPr algn="ctr"/>
            <a:r>
              <a:rPr lang="en-US" altLang="ko-KR" sz="1400" dirty="0">
                <a:solidFill>
                  <a:srgbClr val="66FFFF"/>
                </a:solidFill>
              </a:rPr>
              <a:t>0.1ether</a:t>
            </a:r>
            <a:endParaRPr lang="ko-KR" altLang="en-US" sz="1400" dirty="0">
              <a:solidFill>
                <a:srgbClr val="66FFFF"/>
              </a:solidFill>
            </a:endParaRPr>
          </a:p>
        </p:txBody>
      </p:sp>
    </p:spTree>
    <p:extLst>
      <p:ext uri="{BB962C8B-B14F-4D97-AF65-F5344CB8AC3E}">
        <p14:creationId xmlns:p14="http://schemas.microsoft.com/office/powerpoint/2010/main" val="3737374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Unexpected Ether</a:t>
            </a:r>
            <a:endParaRPr lang="ko-KR" altLang="en-US" dirty="0"/>
          </a:p>
        </p:txBody>
      </p:sp>
      <p:grpSp>
        <p:nvGrpSpPr>
          <p:cNvPr id="17" name="Group 16">
            <a:extLst>
              <a:ext uri="{FF2B5EF4-FFF2-40B4-BE49-F238E27FC236}">
                <a16:creationId xmlns:a16="http://schemas.microsoft.com/office/drawing/2014/main" id="{3D7300D6-5A5B-48CC-93CE-59174332C0EC}"/>
              </a:ext>
            </a:extLst>
          </p:cNvPr>
          <p:cNvGrpSpPr/>
          <p:nvPr/>
        </p:nvGrpSpPr>
        <p:grpSpPr>
          <a:xfrm>
            <a:off x="122401" y="1276069"/>
            <a:ext cx="11947198" cy="5581932"/>
            <a:chOff x="122401" y="1276069"/>
            <a:chExt cx="11947198" cy="5581932"/>
          </a:xfrm>
        </p:grpSpPr>
        <p:pic>
          <p:nvPicPr>
            <p:cNvPr id="7" name="Picture 6">
              <a:extLst>
                <a:ext uri="{FF2B5EF4-FFF2-40B4-BE49-F238E27FC236}">
                  <a16:creationId xmlns:a16="http://schemas.microsoft.com/office/drawing/2014/main" id="{3B49778C-D066-495C-84F9-C31A179D4827}"/>
                </a:ext>
              </a:extLst>
            </p:cNvPr>
            <p:cNvPicPr>
              <a:picLocks noChangeAspect="1"/>
            </p:cNvPicPr>
            <p:nvPr/>
          </p:nvPicPr>
          <p:blipFill>
            <a:blip r:embed="rId2"/>
            <a:stretch>
              <a:fillRect/>
            </a:stretch>
          </p:blipFill>
          <p:spPr>
            <a:xfrm>
              <a:off x="122401" y="1278426"/>
              <a:ext cx="6414514" cy="5579574"/>
            </a:xfrm>
            <a:prstGeom prst="rect">
              <a:avLst/>
            </a:prstGeom>
          </p:spPr>
        </p:pic>
        <p:pic>
          <p:nvPicPr>
            <p:cNvPr id="11" name="Picture 10">
              <a:extLst>
                <a:ext uri="{FF2B5EF4-FFF2-40B4-BE49-F238E27FC236}">
                  <a16:creationId xmlns:a16="http://schemas.microsoft.com/office/drawing/2014/main" id="{010A8F88-9A66-4ED6-922E-CB016A0B9765}"/>
                </a:ext>
              </a:extLst>
            </p:cNvPr>
            <p:cNvPicPr>
              <a:picLocks noChangeAspect="1"/>
            </p:cNvPicPr>
            <p:nvPr/>
          </p:nvPicPr>
          <p:blipFill>
            <a:blip r:embed="rId3"/>
            <a:stretch>
              <a:fillRect/>
            </a:stretch>
          </p:blipFill>
          <p:spPr>
            <a:xfrm>
              <a:off x="5395480" y="1276069"/>
              <a:ext cx="6663471" cy="2152931"/>
            </a:xfrm>
            <a:prstGeom prst="rect">
              <a:avLst/>
            </a:prstGeom>
          </p:spPr>
        </p:pic>
        <p:sp>
          <p:nvSpPr>
            <p:cNvPr id="13" name="Rectangle 12">
              <a:extLst>
                <a:ext uri="{FF2B5EF4-FFF2-40B4-BE49-F238E27FC236}">
                  <a16:creationId xmlns:a16="http://schemas.microsoft.com/office/drawing/2014/main" id="{AFB82458-A385-4DA7-88A6-15BCF55B152F}"/>
                </a:ext>
              </a:extLst>
            </p:cNvPr>
            <p:cNvSpPr/>
            <p:nvPr/>
          </p:nvSpPr>
          <p:spPr>
            <a:xfrm>
              <a:off x="5395480" y="3429001"/>
              <a:ext cx="6674119" cy="3429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Rectangle 24">
            <a:extLst>
              <a:ext uri="{FF2B5EF4-FFF2-40B4-BE49-F238E27FC236}">
                <a16:creationId xmlns:a16="http://schemas.microsoft.com/office/drawing/2014/main" id="{95D2E62F-636E-44DF-A5A9-A884CC859AD6}"/>
              </a:ext>
            </a:extLst>
          </p:cNvPr>
          <p:cNvSpPr/>
          <p:nvPr/>
        </p:nvSpPr>
        <p:spPr>
          <a:xfrm>
            <a:off x="2595854" y="5854761"/>
            <a:ext cx="264355" cy="21234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a:extLst>
              <a:ext uri="{FF2B5EF4-FFF2-40B4-BE49-F238E27FC236}">
                <a16:creationId xmlns:a16="http://schemas.microsoft.com/office/drawing/2014/main" id="{B842CF43-9769-4AE0-895A-5844A4D61874}"/>
              </a:ext>
            </a:extLst>
          </p:cNvPr>
          <p:cNvSpPr/>
          <p:nvPr/>
        </p:nvSpPr>
        <p:spPr>
          <a:xfrm>
            <a:off x="2595853" y="5239383"/>
            <a:ext cx="264355" cy="21234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Rectangle 21">
            <a:extLst>
              <a:ext uri="{FF2B5EF4-FFF2-40B4-BE49-F238E27FC236}">
                <a16:creationId xmlns:a16="http://schemas.microsoft.com/office/drawing/2014/main" id="{DFFF91B2-C30A-4AE8-B066-64B8F6B57FB1}"/>
              </a:ext>
            </a:extLst>
          </p:cNvPr>
          <p:cNvSpPr/>
          <p:nvPr/>
        </p:nvSpPr>
        <p:spPr>
          <a:xfrm>
            <a:off x="2253495" y="4676008"/>
            <a:ext cx="264355" cy="21234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7A18EFB2-C403-4721-94DF-4A8A1F5F0936}"/>
              </a:ext>
            </a:extLst>
          </p:cNvPr>
          <p:cNvSpPr txBox="1"/>
          <p:nvPr/>
        </p:nvSpPr>
        <p:spPr>
          <a:xfrm>
            <a:off x="708157" y="2797284"/>
            <a:ext cx="2117383" cy="307777"/>
          </a:xfrm>
          <a:prstGeom prst="rect">
            <a:avLst/>
          </a:prstGeom>
          <a:noFill/>
        </p:spPr>
        <p:txBody>
          <a:bodyPr wrap="square" rtlCol="0">
            <a:spAutoFit/>
          </a:bodyPr>
          <a:lstStyle/>
          <a:p>
            <a:r>
              <a:rPr lang="en-US" altLang="ko-KR" sz="1400" dirty="0" err="1">
                <a:solidFill>
                  <a:srgbClr val="66FFFF"/>
                </a:solidFill>
              </a:rPr>
              <a:t>uint</a:t>
            </a:r>
            <a:r>
              <a:rPr lang="en-US" altLang="ko-KR" sz="1400" dirty="0">
                <a:solidFill>
                  <a:srgbClr val="66FFFF"/>
                </a:solidFill>
              </a:rPr>
              <a:t> public </a:t>
            </a:r>
            <a:r>
              <a:rPr lang="en-US" altLang="ko-KR" sz="1400" dirty="0" err="1">
                <a:solidFill>
                  <a:srgbClr val="66FFFF"/>
                </a:solidFill>
              </a:rPr>
              <a:t>depositeWei</a:t>
            </a:r>
            <a:r>
              <a:rPr lang="en-US" altLang="ko-KR" sz="1400" dirty="0">
                <a:solidFill>
                  <a:srgbClr val="66FFFF"/>
                </a:solidFill>
              </a:rPr>
              <a:t>;</a:t>
            </a:r>
            <a:endParaRPr lang="ko-KR" altLang="en-US" sz="1400" dirty="0">
              <a:solidFill>
                <a:srgbClr val="66FFFF"/>
              </a:solidFill>
            </a:endParaRPr>
          </a:p>
        </p:txBody>
      </p:sp>
      <p:sp>
        <p:nvSpPr>
          <p:cNvPr id="23" name="TextBox 22">
            <a:extLst>
              <a:ext uri="{FF2B5EF4-FFF2-40B4-BE49-F238E27FC236}">
                <a16:creationId xmlns:a16="http://schemas.microsoft.com/office/drawing/2014/main" id="{DF4C9B61-AD65-40C0-BA59-413D2EE3B8FE}"/>
              </a:ext>
            </a:extLst>
          </p:cNvPr>
          <p:cNvSpPr txBox="1"/>
          <p:nvPr/>
        </p:nvSpPr>
        <p:spPr>
          <a:xfrm>
            <a:off x="2458595" y="3869953"/>
            <a:ext cx="871063" cy="261610"/>
          </a:xfrm>
          <a:prstGeom prst="rect">
            <a:avLst/>
          </a:prstGeom>
          <a:solidFill>
            <a:schemeClr val="bg2">
              <a:lumMod val="75000"/>
            </a:schemeClr>
          </a:solidFill>
        </p:spPr>
        <p:txBody>
          <a:bodyPr wrap="square" rtlCol="0">
            <a:spAutoFit/>
          </a:bodyPr>
          <a:lstStyle/>
          <a:p>
            <a:pPr algn="ctr"/>
            <a:r>
              <a:rPr lang="en-US" altLang="ko-KR" sz="1100" dirty="0" err="1">
                <a:solidFill>
                  <a:srgbClr val="66FFFF"/>
                </a:solidFill>
              </a:rPr>
              <a:t>depositWei</a:t>
            </a:r>
            <a:endParaRPr lang="ko-KR" altLang="en-US" sz="1100" dirty="0">
              <a:solidFill>
                <a:srgbClr val="66FFFF"/>
              </a:solidFill>
            </a:endParaRPr>
          </a:p>
        </p:txBody>
      </p:sp>
      <p:sp>
        <p:nvSpPr>
          <p:cNvPr id="27" name="TextBox 26">
            <a:extLst>
              <a:ext uri="{FF2B5EF4-FFF2-40B4-BE49-F238E27FC236}">
                <a16:creationId xmlns:a16="http://schemas.microsoft.com/office/drawing/2014/main" id="{7508E995-C168-48FE-8513-15DA7A7639C9}"/>
              </a:ext>
            </a:extLst>
          </p:cNvPr>
          <p:cNvSpPr txBox="1"/>
          <p:nvPr/>
        </p:nvSpPr>
        <p:spPr>
          <a:xfrm>
            <a:off x="6939588" y="1694463"/>
            <a:ext cx="871063" cy="261610"/>
          </a:xfrm>
          <a:prstGeom prst="rect">
            <a:avLst/>
          </a:prstGeom>
          <a:solidFill>
            <a:schemeClr val="bg2">
              <a:lumMod val="75000"/>
            </a:schemeClr>
          </a:solidFill>
        </p:spPr>
        <p:txBody>
          <a:bodyPr wrap="square" rtlCol="0">
            <a:spAutoFit/>
          </a:bodyPr>
          <a:lstStyle/>
          <a:p>
            <a:pPr algn="ctr"/>
            <a:r>
              <a:rPr lang="en-US" altLang="ko-KR" sz="1100" dirty="0" err="1">
                <a:solidFill>
                  <a:srgbClr val="66FFFF"/>
                </a:solidFill>
              </a:rPr>
              <a:t>depositWei</a:t>
            </a:r>
            <a:endParaRPr lang="ko-KR" altLang="en-US" sz="1100" dirty="0">
              <a:solidFill>
                <a:srgbClr val="66FFFF"/>
              </a:solidFill>
            </a:endParaRPr>
          </a:p>
        </p:txBody>
      </p:sp>
      <p:sp>
        <p:nvSpPr>
          <p:cNvPr id="4" name="TextBox 3">
            <a:extLst>
              <a:ext uri="{FF2B5EF4-FFF2-40B4-BE49-F238E27FC236}">
                <a16:creationId xmlns:a16="http://schemas.microsoft.com/office/drawing/2014/main" id="{38CB11EB-492F-4DAB-B85B-352E3EAB2884}"/>
              </a:ext>
            </a:extLst>
          </p:cNvPr>
          <p:cNvSpPr txBox="1"/>
          <p:nvPr/>
        </p:nvSpPr>
        <p:spPr>
          <a:xfrm>
            <a:off x="5450976" y="3671342"/>
            <a:ext cx="6552478" cy="646331"/>
          </a:xfrm>
          <a:prstGeom prst="rect">
            <a:avLst/>
          </a:prstGeom>
          <a:noFill/>
        </p:spPr>
        <p:txBody>
          <a:bodyPr wrap="square" rtlCol="0">
            <a:spAutoFit/>
          </a:bodyPr>
          <a:lstStyle/>
          <a:p>
            <a:r>
              <a:rPr lang="en-US" altLang="ko-KR" dirty="0">
                <a:solidFill>
                  <a:srgbClr val="FFFF00"/>
                </a:solidFill>
              </a:rPr>
              <a:t>The boundary checking with ‘==‘, can make an unexpected trouble.</a:t>
            </a:r>
            <a:endParaRPr lang="ko-KR" altLang="en-US" dirty="0">
              <a:solidFill>
                <a:srgbClr val="FFFF00"/>
              </a:solidFill>
            </a:endParaRPr>
          </a:p>
        </p:txBody>
      </p:sp>
      <p:sp>
        <p:nvSpPr>
          <p:cNvPr id="5" name="Rectangle 4">
            <a:extLst>
              <a:ext uri="{FF2B5EF4-FFF2-40B4-BE49-F238E27FC236}">
                <a16:creationId xmlns:a16="http://schemas.microsoft.com/office/drawing/2014/main" id="{FD26FFB1-2A43-49A3-9C1A-AC15ACCCA92A}"/>
              </a:ext>
            </a:extLst>
          </p:cNvPr>
          <p:cNvSpPr/>
          <p:nvPr/>
        </p:nvSpPr>
        <p:spPr>
          <a:xfrm>
            <a:off x="5599075" y="4611003"/>
            <a:ext cx="762722" cy="468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a:extLst>
              <a:ext uri="{FF2B5EF4-FFF2-40B4-BE49-F238E27FC236}">
                <a16:creationId xmlns:a16="http://schemas.microsoft.com/office/drawing/2014/main" id="{9A8D7EE2-BFF1-42B9-BE1C-25D59E085FB8}"/>
              </a:ext>
            </a:extLst>
          </p:cNvPr>
          <p:cNvSpPr/>
          <p:nvPr/>
        </p:nvSpPr>
        <p:spPr>
          <a:xfrm>
            <a:off x="6359149" y="4611003"/>
            <a:ext cx="762722" cy="4680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32" name="Rectangle 31">
            <a:extLst>
              <a:ext uri="{FF2B5EF4-FFF2-40B4-BE49-F238E27FC236}">
                <a16:creationId xmlns:a16="http://schemas.microsoft.com/office/drawing/2014/main" id="{321BE4B8-45E9-4E89-93DB-64644871F99C}"/>
              </a:ext>
            </a:extLst>
          </p:cNvPr>
          <p:cNvSpPr/>
          <p:nvPr/>
        </p:nvSpPr>
        <p:spPr>
          <a:xfrm>
            <a:off x="7121871" y="4611003"/>
            <a:ext cx="762722" cy="468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Rectangle 32">
            <a:extLst>
              <a:ext uri="{FF2B5EF4-FFF2-40B4-BE49-F238E27FC236}">
                <a16:creationId xmlns:a16="http://schemas.microsoft.com/office/drawing/2014/main" id="{E5588A60-5DAE-4ED5-A46B-67209B722F15}"/>
              </a:ext>
            </a:extLst>
          </p:cNvPr>
          <p:cNvSpPr/>
          <p:nvPr/>
        </p:nvSpPr>
        <p:spPr>
          <a:xfrm>
            <a:off x="7881945" y="4611003"/>
            <a:ext cx="762722" cy="4680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34" name="Rectangle 33">
            <a:extLst>
              <a:ext uri="{FF2B5EF4-FFF2-40B4-BE49-F238E27FC236}">
                <a16:creationId xmlns:a16="http://schemas.microsoft.com/office/drawing/2014/main" id="{3C0779B9-67A3-4694-A103-2F9227A8D434}"/>
              </a:ext>
            </a:extLst>
          </p:cNvPr>
          <p:cNvSpPr/>
          <p:nvPr/>
        </p:nvSpPr>
        <p:spPr>
          <a:xfrm>
            <a:off x="8644667" y="4611003"/>
            <a:ext cx="762722" cy="468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a:extLst>
              <a:ext uri="{FF2B5EF4-FFF2-40B4-BE49-F238E27FC236}">
                <a16:creationId xmlns:a16="http://schemas.microsoft.com/office/drawing/2014/main" id="{5265FED6-9271-4C37-80E1-EC23911AE22E}"/>
              </a:ext>
            </a:extLst>
          </p:cNvPr>
          <p:cNvSpPr/>
          <p:nvPr/>
        </p:nvSpPr>
        <p:spPr>
          <a:xfrm>
            <a:off x="9404741" y="4611003"/>
            <a:ext cx="762722" cy="4680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cxnSp>
        <p:nvCxnSpPr>
          <p:cNvPr id="8" name="Straight Arrow Connector 7">
            <a:extLst>
              <a:ext uri="{FF2B5EF4-FFF2-40B4-BE49-F238E27FC236}">
                <a16:creationId xmlns:a16="http://schemas.microsoft.com/office/drawing/2014/main" id="{6E0054CF-A47E-4959-B737-DA27FA17C915}"/>
              </a:ext>
            </a:extLst>
          </p:cNvPr>
          <p:cNvCxnSpPr/>
          <p:nvPr/>
        </p:nvCxnSpPr>
        <p:spPr>
          <a:xfrm flipV="1">
            <a:off x="10167463" y="5144042"/>
            <a:ext cx="0" cy="611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B92451-B6A3-44C6-9885-803A0A3F3A51}"/>
              </a:ext>
            </a:extLst>
          </p:cNvPr>
          <p:cNvSpPr txBox="1"/>
          <p:nvPr/>
        </p:nvSpPr>
        <p:spPr>
          <a:xfrm>
            <a:off x="9903111" y="4209169"/>
            <a:ext cx="1134694" cy="369332"/>
          </a:xfrm>
          <a:prstGeom prst="rect">
            <a:avLst/>
          </a:prstGeom>
          <a:noFill/>
        </p:spPr>
        <p:txBody>
          <a:bodyPr wrap="square" rtlCol="0">
            <a:spAutoFit/>
          </a:bodyPr>
          <a:lstStyle/>
          <a:p>
            <a:r>
              <a:rPr lang="en-US" altLang="ko-KR" dirty="0" err="1"/>
              <a:t>MaxSize</a:t>
            </a:r>
            <a:endParaRPr lang="ko-KR" altLang="en-US" dirty="0"/>
          </a:p>
        </p:txBody>
      </p:sp>
      <p:sp>
        <p:nvSpPr>
          <p:cNvPr id="10" name="TextBox 9">
            <a:extLst>
              <a:ext uri="{FF2B5EF4-FFF2-40B4-BE49-F238E27FC236}">
                <a16:creationId xmlns:a16="http://schemas.microsoft.com/office/drawing/2014/main" id="{3587EFB7-F546-4703-9DE9-58D6F853C0DC}"/>
              </a:ext>
            </a:extLst>
          </p:cNvPr>
          <p:cNvSpPr txBox="1"/>
          <p:nvPr/>
        </p:nvSpPr>
        <p:spPr>
          <a:xfrm>
            <a:off x="5659745" y="5194517"/>
            <a:ext cx="4415989" cy="1477328"/>
          </a:xfrm>
          <a:prstGeom prst="rect">
            <a:avLst/>
          </a:prstGeom>
          <a:noFill/>
        </p:spPr>
        <p:txBody>
          <a:bodyPr wrap="square" rtlCol="0">
            <a:spAutoFit/>
          </a:bodyPr>
          <a:lstStyle/>
          <a:p>
            <a:r>
              <a:rPr lang="en-US" altLang="ko-KR" dirty="0"/>
              <a:t>if(</a:t>
            </a:r>
            <a:r>
              <a:rPr lang="en-US" altLang="ko-KR" dirty="0" err="1"/>
              <a:t>CopySize</a:t>
            </a:r>
            <a:r>
              <a:rPr lang="en-US" altLang="ko-KR" dirty="0"/>
              <a:t> == </a:t>
            </a:r>
            <a:r>
              <a:rPr lang="en-US" altLang="ko-KR" dirty="0" err="1"/>
              <a:t>MaxSize</a:t>
            </a:r>
            <a:r>
              <a:rPr lang="en-US" altLang="ko-KR" dirty="0"/>
              <a:t>) {</a:t>
            </a:r>
          </a:p>
          <a:p>
            <a:r>
              <a:rPr lang="en-US" altLang="ko-KR" dirty="0"/>
              <a:t>     …</a:t>
            </a:r>
          </a:p>
          <a:p>
            <a:r>
              <a:rPr lang="en-US" altLang="ko-KR" dirty="0"/>
              <a:t>} else {</a:t>
            </a:r>
          </a:p>
          <a:p>
            <a:r>
              <a:rPr lang="en-US" altLang="ko-KR" dirty="0"/>
              <a:t>   </a:t>
            </a:r>
            <a:r>
              <a:rPr lang="en-US" altLang="ko-KR" dirty="0" err="1"/>
              <a:t>CopySize</a:t>
            </a:r>
            <a:r>
              <a:rPr lang="en-US" altLang="ko-KR" dirty="0"/>
              <a:t> += </a:t>
            </a:r>
            <a:r>
              <a:rPr lang="en-US" altLang="ko-KR" dirty="0" err="1"/>
              <a:t>SomeStruct.ChunkSize</a:t>
            </a:r>
            <a:r>
              <a:rPr lang="en-US" altLang="ko-KR" dirty="0"/>
              <a:t>;</a:t>
            </a:r>
          </a:p>
          <a:p>
            <a:r>
              <a:rPr lang="en-US" altLang="ko-KR" dirty="0"/>
              <a:t>}</a:t>
            </a:r>
            <a:endParaRPr lang="ko-KR" altLang="en-US" dirty="0"/>
          </a:p>
        </p:txBody>
      </p:sp>
    </p:spTree>
    <p:extLst>
      <p:ext uri="{BB962C8B-B14F-4D97-AF65-F5344CB8AC3E}">
        <p14:creationId xmlns:p14="http://schemas.microsoft.com/office/powerpoint/2010/main" val="1690128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D81A7-18AC-4A6C-8310-222238AFD6DE}"/>
              </a:ext>
            </a:extLst>
          </p:cNvPr>
          <p:cNvSpPr>
            <a:spLocks noGrp="1"/>
          </p:cNvSpPr>
          <p:nvPr>
            <p:ph type="title"/>
          </p:nvPr>
        </p:nvSpPr>
        <p:spPr>
          <a:xfrm>
            <a:off x="913795" y="185393"/>
            <a:ext cx="10353762" cy="1261872"/>
          </a:xfrm>
        </p:spPr>
        <p:txBody>
          <a:bodyPr/>
          <a:lstStyle/>
          <a:p>
            <a:r>
              <a:rPr lang="en-US" altLang="ko-KR" dirty="0"/>
              <a:t>Unexpected Ether</a:t>
            </a:r>
            <a:endParaRPr lang="ko-KR" altLang="en-US" dirty="0"/>
          </a:p>
        </p:txBody>
      </p:sp>
      <p:sp>
        <p:nvSpPr>
          <p:cNvPr id="5" name="Content Placeholder 4">
            <a:extLst>
              <a:ext uri="{FF2B5EF4-FFF2-40B4-BE49-F238E27FC236}">
                <a16:creationId xmlns:a16="http://schemas.microsoft.com/office/drawing/2014/main" id="{3DCAE9F4-206D-4C8C-9D9D-2399A5D1EE8F}"/>
              </a:ext>
            </a:extLst>
          </p:cNvPr>
          <p:cNvSpPr>
            <a:spLocks noGrp="1"/>
          </p:cNvSpPr>
          <p:nvPr>
            <p:ph sz="half" idx="1"/>
          </p:nvPr>
        </p:nvSpPr>
        <p:spPr>
          <a:xfrm>
            <a:off x="913795" y="1620785"/>
            <a:ext cx="4856841" cy="2184159"/>
          </a:xfrm>
        </p:spPr>
        <p:txBody>
          <a:bodyPr/>
          <a:lstStyle/>
          <a:p>
            <a:r>
              <a:rPr lang="en-US" altLang="ko-KR" dirty="0"/>
              <a:t>Measurement</a:t>
            </a:r>
          </a:p>
          <a:p>
            <a:endParaRPr lang="en-US" altLang="ko-KR" dirty="0"/>
          </a:p>
        </p:txBody>
      </p:sp>
      <p:sp>
        <p:nvSpPr>
          <p:cNvPr id="6" name="Content Placeholder 5">
            <a:extLst>
              <a:ext uri="{FF2B5EF4-FFF2-40B4-BE49-F238E27FC236}">
                <a16:creationId xmlns:a16="http://schemas.microsoft.com/office/drawing/2014/main" id="{E47B8AF2-BA0A-4BB4-9919-2138F406C270}"/>
              </a:ext>
            </a:extLst>
          </p:cNvPr>
          <p:cNvSpPr>
            <a:spLocks noGrp="1"/>
          </p:cNvSpPr>
          <p:nvPr>
            <p:ph sz="half" idx="2"/>
          </p:nvPr>
        </p:nvSpPr>
        <p:spPr>
          <a:xfrm>
            <a:off x="6410716" y="1620786"/>
            <a:ext cx="4856841" cy="644063"/>
          </a:xfrm>
        </p:spPr>
        <p:txBody>
          <a:bodyPr/>
          <a:lstStyle/>
          <a:p>
            <a:r>
              <a:rPr lang="en-US" altLang="ko-KR" dirty="0"/>
              <a:t>How to discover/prove it?</a:t>
            </a:r>
          </a:p>
        </p:txBody>
      </p:sp>
      <p:graphicFrame>
        <p:nvGraphicFramePr>
          <p:cNvPr id="2" name="Table 2">
            <a:extLst>
              <a:ext uri="{FF2B5EF4-FFF2-40B4-BE49-F238E27FC236}">
                <a16:creationId xmlns:a16="http://schemas.microsoft.com/office/drawing/2014/main" id="{E0554D24-5FFF-4413-A691-8B4AA65473FF}"/>
              </a:ext>
            </a:extLst>
          </p:cNvPr>
          <p:cNvGraphicFramePr>
            <a:graphicFrameLocks noGrp="1"/>
          </p:cNvGraphicFramePr>
          <p:nvPr>
            <p:extLst>
              <p:ext uri="{D42A27DB-BD31-4B8C-83A1-F6EECF244321}">
                <p14:modId xmlns:p14="http://schemas.microsoft.com/office/powerpoint/2010/main" val="340092662"/>
              </p:ext>
            </p:extLst>
          </p:nvPr>
        </p:nvGraphicFramePr>
        <p:xfrm>
          <a:off x="1356850" y="2098871"/>
          <a:ext cx="4529301" cy="2494278"/>
        </p:xfrm>
        <a:graphic>
          <a:graphicData uri="http://schemas.openxmlformats.org/drawingml/2006/table">
            <a:tbl>
              <a:tblPr firstRow="1" bandRow="1">
                <a:tableStyleId>{5C22544A-7EE6-4342-B048-85BDC9FD1C3A}</a:tableStyleId>
              </a:tblPr>
              <a:tblGrid>
                <a:gridCol w="2310887">
                  <a:extLst>
                    <a:ext uri="{9D8B030D-6E8A-4147-A177-3AD203B41FA5}">
                      <a16:colId xmlns:a16="http://schemas.microsoft.com/office/drawing/2014/main" val="3048265599"/>
                    </a:ext>
                  </a:extLst>
                </a:gridCol>
                <a:gridCol w="2218414">
                  <a:extLst>
                    <a:ext uri="{9D8B030D-6E8A-4147-A177-3AD203B41FA5}">
                      <a16:colId xmlns:a16="http://schemas.microsoft.com/office/drawing/2014/main" val="2712538534"/>
                    </a:ext>
                  </a:extLst>
                </a:gridCol>
              </a:tblGrid>
              <a:tr h="415713">
                <a:tc>
                  <a:txBody>
                    <a:bodyPr/>
                    <a:lstStyle/>
                    <a:p>
                      <a:pPr latinLnBrk="1"/>
                      <a:r>
                        <a:rPr lang="en-US" altLang="ko-KR" dirty="0">
                          <a:solidFill>
                            <a:schemeClr val="tx1"/>
                          </a:solidFill>
                        </a:rPr>
                        <a:t>Metric</a:t>
                      </a:r>
                      <a:endParaRPr lang="ko-KR" altLang="en-US" dirty="0">
                        <a:solidFill>
                          <a:schemeClr val="tx1"/>
                        </a:solidFill>
                      </a:endParaRPr>
                    </a:p>
                  </a:txBody>
                  <a:tcPr>
                    <a:noFill/>
                  </a:tcPr>
                </a:tc>
                <a:tc>
                  <a:txBody>
                    <a:bodyPr/>
                    <a:lstStyle/>
                    <a:p>
                      <a:pPr latinLnBrk="1"/>
                      <a:r>
                        <a:rPr lang="en-US" altLang="ko-KR" dirty="0">
                          <a:solidFill>
                            <a:schemeClr val="tx1"/>
                          </a:solidFill>
                        </a:rPr>
                        <a:t>Estimation</a:t>
                      </a:r>
                      <a:endParaRPr lang="ko-KR" altLang="en-US" dirty="0">
                        <a:solidFill>
                          <a:schemeClr val="tx1"/>
                        </a:solidFill>
                      </a:endParaRPr>
                    </a:p>
                  </a:txBody>
                  <a:tcPr>
                    <a:noFill/>
                  </a:tcPr>
                </a:tc>
                <a:extLst>
                  <a:ext uri="{0D108BD9-81ED-4DB2-BD59-A6C34878D82A}">
                    <a16:rowId xmlns:a16="http://schemas.microsoft.com/office/drawing/2014/main" val="1988997507"/>
                  </a:ext>
                </a:extLst>
              </a:tr>
              <a:tr h="415713">
                <a:tc>
                  <a:txBody>
                    <a:bodyPr/>
                    <a:lstStyle/>
                    <a:p>
                      <a:pPr latinLnBrk="1"/>
                      <a:r>
                        <a:rPr lang="en-US" altLang="ko-KR" dirty="0">
                          <a:solidFill>
                            <a:schemeClr val="tx1"/>
                          </a:solidFill>
                        </a:rPr>
                        <a:t>Attack Vector</a:t>
                      </a:r>
                      <a:endParaRPr lang="ko-KR" altLang="en-US" dirty="0">
                        <a:solidFill>
                          <a:schemeClr val="tx1"/>
                        </a:solidFill>
                      </a:endParaRPr>
                    </a:p>
                  </a:txBody>
                  <a:tcPr>
                    <a:noFill/>
                  </a:tcPr>
                </a:tc>
                <a:tc>
                  <a:txBody>
                    <a:bodyPr/>
                    <a:lstStyle/>
                    <a:p>
                      <a:pPr latinLnBrk="1"/>
                      <a:r>
                        <a:rPr lang="en-US" altLang="ko-KR" dirty="0">
                          <a:solidFill>
                            <a:srgbClr val="CCFFCC"/>
                          </a:solidFill>
                        </a:rPr>
                        <a:t>Smart Contract</a:t>
                      </a:r>
                      <a:endParaRPr lang="ko-KR" altLang="en-US" dirty="0">
                        <a:solidFill>
                          <a:srgbClr val="CCFFCC"/>
                        </a:solidFill>
                      </a:endParaRPr>
                    </a:p>
                  </a:txBody>
                  <a:tcPr>
                    <a:noFill/>
                  </a:tcPr>
                </a:tc>
                <a:extLst>
                  <a:ext uri="{0D108BD9-81ED-4DB2-BD59-A6C34878D82A}">
                    <a16:rowId xmlns:a16="http://schemas.microsoft.com/office/drawing/2014/main" val="2018419135"/>
                  </a:ext>
                </a:extLst>
              </a:tr>
              <a:tr h="415713">
                <a:tc>
                  <a:txBody>
                    <a:bodyPr/>
                    <a:lstStyle/>
                    <a:p>
                      <a:pPr latinLnBrk="1"/>
                      <a:r>
                        <a:rPr lang="en-US" altLang="ko-KR" dirty="0">
                          <a:solidFill>
                            <a:srgbClr val="FFFF00"/>
                          </a:solidFill>
                        </a:rPr>
                        <a:t>Attack Complexity</a:t>
                      </a:r>
                      <a:endParaRPr lang="ko-KR" altLang="en-US" dirty="0">
                        <a:solidFill>
                          <a:srgbClr val="FFFF00"/>
                        </a:solidFill>
                      </a:endParaRPr>
                    </a:p>
                  </a:txBody>
                  <a:tcPr>
                    <a:noFill/>
                  </a:tcPr>
                </a:tc>
                <a:tc>
                  <a:txBody>
                    <a:bodyPr/>
                    <a:lstStyle/>
                    <a:p>
                      <a:pPr latinLnBrk="1"/>
                      <a:r>
                        <a:rPr lang="en-US" altLang="ko-KR" dirty="0">
                          <a:solidFill>
                            <a:srgbClr val="FFFF00"/>
                          </a:solidFill>
                        </a:rPr>
                        <a:t>Low</a:t>
                      </a:r>
                      <a:endParaRPr lang="ko-KR" altLang="en-US" dirty="0">
                        <a:solidFill>
                          <a:srgbClr val="FFFF00"/>
                        </a:solidFill>
                      </a:endParaRPr>
                    </a:p>
                  </a:txBody>
                  <a:tcPr>
                    <a:noFill/>
                  </a:tcPr>
                </a:tc>
                <a:extLst>
                  <a:ext uri="{0D108BD9-81ED-4DB2-BD59-A6C34878D82A}">
                    <a16:rowId xmlns:a16="http://schemas.microsoft.com/office/drawing/2014/main" val="4061231063"/>
                  </a:ext>
                </a:extLst>
              </a:tr>
              <a:tr h="415713">
                <a:tc>
                  <a:txBody>
                    <a:bodyPr/>
                    <a:lstStyle/>
                    <a:p>
                      <a:pPr latinLnBrk="1"/>
                      <a:r>
                        <a:rPr lang="en-US" altLang="ko-KR" dirty="0">
                          <a:solidFill>
                            <a:schemeClr val="tx1"/>
                          </a:solidFill>
                        </a:rPr>
                        <a:t>Privileges Required</a:t>
                      </a:r>
                      <a:endParaRPr lang="ko-KR" altLang="en-US" dirty="0">
                        <a:solidFill>
                          <a:schemeClr val="tx1"/>
                        </a:solidFill>
                      </a:endParaRPr>
                    </a:p>
                  </a:txBody>
                  <a:tcPr>
                    <a:noFill/>
                  </a:tcPr>
                </a:tc>
                <a:tc>
                  <a:txBody>
                    <a:bodyPr/>
                    <a:lstStyle/>
                    <a:p>
                      <a:pPr latinLnBrk="1"/>
                      <a:r>
                        <a:rPr lang="en-US" altLang="ko-KR" dirty="0">
                          <a:solidFill>
                            <a:schemeClr val="tx1"/>
                          </a:solidFill>
                        </a:rPr>
                        <a:t>No/Yes</a:t>
                      </a:r>
                      <a:endParaRPr lang="ko-KR" altLang="en-US" dirty="0">
                        <a:solidFill>
                          <a:schemeClr val="tx1"/>
                        </a:solidFill>
                      </a:endParaRPr>
                    </a:p>
                  </a:txBody>
                  <a:tcPr>
                    <a:noFill/>
                  </a:tcPr>
                </a:tc>
                <a:extLst>
                  <a:ext uri="{0D108BD9-81ED-4DB2-BD59-A6C34878D82A}">
                    <a16:rowId xmlns:a16="http://schemas.microsoft.com/office/drawing/2014/main" val="3160315207"/>
                  </a:ext>
                </a:extLst>
              </a:tr>
              <a:tr h="415713">
                <a:tc>
                  <a:txBody>
                    <a:bodyPr/>
                    <a:lstStyle/>
                    <a:p>
                      <a:pPr latinLnBrk="1"/>
                      <a:r>
                        <a:rPr lang="en-US" altLang="ko-KR" dirty="0">
                          <a:solidFill>
                            <a:schemeClr val="tx1"/>
                          </a:solidFill>
                        </a:rPr>
                        <a:t>User Interaction</a:t>
                      </a:r>
                      <a:endParaRPr lang="ko-KR" altLang="en-US" dirty="0">
                        <a:solidFill>
                          <a:schemeClr val="tx1"/>
                        </a:solidFill>
                      </a:endParaRPr>
                    </a:p>
                  </a:txBody>
                  <a:tcPr>
                    <a:noFill/>
                  </a:tcPr>
                </a:tc>
                <a:tc>
                  <a:txBody>
                    <a:bodyPr/>
                    <a:lstStyle/>
                    <a:p>
                      <a:pPr latinLnBrk="1"/>
                      <a:r>
                        <a:rPr lang="en-US" altLang="ko-KR" dirty="0">
                          <a:solidFill>
                            <a:schemeClr val="tx1"/>
                          </a:solidFill>
                        </a:rPr>
                        <a:t>No</a:t>
                      </a:r>
                      <a:endParaRPr lang="ko-KR" altLang="en-US" dirty="0">
                        <a:solidFill>
                          <a:schemeClr val="tx1"/>
                        </a:solidFill>
                      </a:endParaRPr>
                    </a:p>
                  </a:txBody>
                  <a:tcPr>
                    <a:noFill/>
                  </a:tcPr>
                </a:tc>
                <a:extLst>
                  <a:ext uri="{0D108BD9-81ED-4DB2-BD59-A6C34878D82A}">
                    <a16:rowId xmlns:a16="http://schemas.microsoft.com/office/drawing/2014/main" val="3885428062"/>
                  </a:ext>
                </a:extLst>
              </a:tr>
              <a:tr h="415713">
                <a:tc>
                  <a:txBody>
                    <a:bodyPr/>
                    <a:lstStyle/>
                    <a:p>
                      <a:pPr latinLnBrk="1"/>
                      <a:r>
                        <a:rPr lang="en-US" altLang="ko-KR" dirty="0">
                          <a:solidFill>
                            <a:srgbClr val="FFFF00"/>
                          </a:solidFill>
                        </a:rPr>
                        <a:t>Severity</a:t>
                      </a:r>
                      <a:endParaRPr lang="ko-KR" altLang="en-US" dirty="0">
                        <a:solidFill>
                          <a:srgbClr val="FFFF00"/>
                        </a:solidFill>
                      </a:endParaRPr>
                    </a:p>
                  </a:txBody>
                  <a:tcPr>
                    <a:noFill/>
                  </a:tcPr>
                </a:tc>
                <a:tc>
                  <a:txBody>
                    <a:bodyPr/>
                    <a:lstStyle/>
                    <a:p>
                      <a:pPr latinLnBrk="1"/>
                      <a:r>
                        <a:rPr lang="en-US" altLang="ko-KR" dirty="0">
                          <a:solidFill>
                            <a:srgbClr val="FFFF00"/>
                          </a:solidFill>
                        </a:rPr>
                        <a:t>Medium or High</a:t>
                      </a:r>
                      <a:endParaRPr lang="ko-KR" altLang="en-US" dirty="0">
                        <a:solidFill>
                          <a:srgbClr val="FFFF00"/>
                        </a:solidFill>
                      </a:endParaRPr>
                    </a:p>
                  </a:txBody>
                  <a:tcPr>
                    <a:noFill/>
                  </a:tcPr>
                </a:tc>
                <a:extLst>
                  <a:ext uri="{0D108BD9-81ED-4DB2-BD59-A6C34878D82A}">
                    <a16:rowId xmlns:a16="http://schemas.microsoft.com/office/drawing/2014/main" val="1226437741"/>
                  </a:ext>
                </a:extLst>
              </a:tr>
            </a:tbl>
          </a:graphicData>
        </a:graphic>
      </p:graphicFrame>
      <p:sp>
        <p:nvSpPr>
          <p:cNvPr id="7" name="TextBox 6">
            <a:extLst>
              <a:ext uri="{FF2B5EF4-FFF2-40B4-BE49-F238E27FC236}">
                <a16:creationId xmlns:a16="http://schemas.microsoft.com/office/drawing/2014/main" id="{E30BF67D-880B-4B90-B76B-8670FB2AF12C}"/>
              </a:ext>
            </a:extLst>
          </p:cNvPr>
          <p:cNvSpPr txBox="1"/>
          <p:nvPr/>
        </p:nvSpPr>
        <p:spPr>
          <a:xfrm>
            <a:off x="1356850" y="4638563"/>
            <a:ext cx="3371579" cy="369332"/>
          </a:xfrm>
          <a:prstGeom prst="rect">
            <a:avLst/>
          </a:prstGeom>
          <a:noFill/>
        </p:spPr>
        <p:txBody>
          <a:bodyPr wrap="square" rtlCol="0">
            <a:spAutoFit/>
          </a:bodyPr>
          <a:lstStyle/>
          <a:p>
            <a:r>
              <a:rPr lang="en-US" altLang="ko-KR" dirty="0"/>
              <a:t>CVSS : 7.0 over</a:t>
            </a:r>
            <a:endParaRPr lang="ko-KR" altLang="en-US" dirty="0"/>
          </a:p>
        </p:txBody>
      </p:sp>
      <p:sp>
        <p:nvSpPr>
          <p:cNvPr id="9" name="TextBox 8">
            <a:extLst>
              <a:ext uri="{FF2B5EF4-FFF2-40B4-BE49-F238E27FC236}">
                <a16:creationId xmlns:a16="http://schemas.microsoft.com/office/drawing/2014/main" id="{4999FCEE-448E-4692-9625-6DEC952A31FF}"/>
              </a:ext>
            </a:extLst>
          </p:cNvPr>
          <p:cNvSpPr txBox="1"/>
          <p:nvPr/>
        </p:nvSpPr>
        <p:spPr>
          <a:xfrm>
            <a:off x="3494822" y="4593151"/>
            <a:ext cx="3317676" cy="276999"/>
          </a:xfrm>
          <a:prstGeom prst="rect">
            <a:avLst/>
          </a:prstGeom>
          <a:noFill/>
        </p:spPr>
        <p:txBody>
          <a:bodyPr wrap="square" rtlCol="0">
            <a:spAutoFit/>
          </a:bodyPr>
          <a:lstStyle/>
          <a:p>
            <a:r>
              <a:rPr lang="en-US" altLang="ko-KR" sz="1200" i="1" dirty="0"/>
              <a:t>[CVSS, 2021], [STRIDE, 2021], [DREAD, 2021]</a:t>
            </a:r>
            <a:endParaRPr lang="ko-KR" altLang="en-US" sz="1200" i="1" dirty="0"/>
          </a:p>
        </p:txBody>
      </p:sp>
      <p:sp>
        <p:nvSpPr>
          <p:cNvPr id="10" name="Rectangle 9">
            <a:extLst>
              <a:ext uri="{FF2B5EF4-FFF2-40B4-BE49-F238E27FC236}">
                <a16:creationId xmlns:a16="http://schemas.microsoft.com/office/drawing/2014/main" id="{C8C53890-8471-46C5-ACAF-00C0716B0C09}"/>
              </a:ext>
            </a:extLst>
          </p:cNvPr>
          <p:cNvSpPr/>
          <p:nvPr/>
        </p:nvSpPr>
        <p:spPr>
          <a:xfrm>
            <a:off x="6825227" y="2098872"/>
            <a:ext cx="4966895" cy="1415772"/>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B540C1A4-AB8E-4B68-9E1B-71E2DC20007C}"/>
              </a:ext>
            </a:extLst>
          </p:cNvPr>
          <p:cNvSpPr txBox="1"/>
          <p:nvPr/>
        </p:nvSpPr>
        <p:spPr>
          <a:xfrm>
            <a:off x="6825227" y="2098871"/>
            <a:ext cx="4966895" cy="141577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Pattern Searching (Automatic approach)</a:t>
            </a:r>
          </a:p>
          <a:p>
            <a:r>
              <a:rPr lang="en-US" altLang="ko-KR" dirty="0"/>
              <a:t>     </a:t>
            </a:r>
            <a:r>
              <a:rPr lang="en-US" altLang="ko-KR" sz="1400" dirty="0"/>
              <a:t>Check the every require statement.</a:t>
            </a:r>
          </a:p>
          <a:p>
            <a:r>
              <a:rPr lang="en-US" altLang="ko-KR" sz="1400" dirty="0"/>
              <a:t>       </a:t>
            </a:r>
            <a:endParaRPr lang="en-US" altLang="ko-KR" dirty="0"/>
          </a:p>
          <a:p>
            <a:pPr marL="285750" indent="-285750">
              <a:buFont typeface="Arial" panose="020B0604020202020204" pitchFamily="34" charset="0"/>
              <a:buChar char="•"/>
            </a:pPr>
            <a:r>
              <a:rPr lang="en-US" altLang="ko-KR" dirty="0"/>
              <a:t>Code Audit (Related to transfer ether)</a:t>
            </a:r>
          </a:p>
          <a:p>
            <a:pPr marL="285750" indent="-285750">
              <a:buFont typeface="Arial" panose="020B0604020202020204" pitchFamily="34" charset="0"/>
              <a:buChar char="•"/>
            </a:pPr>
            <a:r>
              <a:rPr lang="en-US" altLang="ko-KR" dirty="0"/>
              <a:t>Verification(Manual approach)</a:t>
            </a:r>
          </a:p>
        </p:txBody>
      </p:sp>
    </p:spTree>
    <p:extLst>
      <p:ext uri="{BB962C8B-B14F-4D97-AF65-F5344CB8AC3E}">
        <p14:creationId xmlns:p14="http://schemas.microsoft.com/office/powerpoint/2010/main" val="152729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A4E96C-270D-4642-AC46-C8D1A5CF5129}"/>
              </a:ext>
            </a:extLst>
          </p:cNvPr>
          <p:cNvPicPr>
            <a:picLocks noChangeAspect="1"/>
          </p:cNvPicPr>
          <p:nvPr/>
        </p:nvPicPr>
        <p:blipFill>
          <a:blip r:embed="rId2"/>
          <a:stretch>
            <a:fillRect/>
          </a:stretch>
        </p:blipFill>
        <p:spPr>
          <a:xfrm>
            <a:off x="1972235" y="0"/>
            <a:ext cx="8247529" cy="6858000"/>
          </a:xfrm>
          <a:prstGeom prst="rect">
            <a:avLst/>
          </a:prstGeom>
        </p:spPr>
      </p:pic>
    </p:spTree>
    <p:extLst>
      <p:ext uri="{BB962C8B-B14F-4D97-AF65-F5344CB8AC3E}">
        <p14:creationId xmlns:p14="http://schemas.microsoft.com/office/powerpoint/2010/main" val="444080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Arithmetic Over/Under Flows</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2244831"/>
          </a:xfrm>
        </p:spPr>
        <p:txBody>
          <a:bodyPr>
            <a:normAutofit/>
          </a:bodyPr>
          <a:lstStyle/>
          <a:p>
            <a:r>
              <a:rPr lang="en-US" altLang="ko-KR" dirty="0"/>
              <a:t>The Vulnerability</a:t>
            </a:r>
          </a:p>
          <a:p>
            <a:endParaRPr lang="en-US" altLang="ko-KR" dirty="0"/>
          </a:p>
          <a:p>
            <a:endParaRPr lang="en-US" altLang="ko-KR" dirty="0"/>
          </a:p>
          <a:p>
            <a:r>
              <a:rPr lang="en-US" altLang="ko-KR" dirty="0"/>
              <a:t>Examples</a:t>
            </a:r>
          </a:p>
          <a:p>
            <a:endParaRPr lang="en-US" altLang="ko-KR" dirty="0"/>
          </a:p>
          <a:p>
            <a:endParaRPr lang="en-US" altLang="ko-KR" dirty="0"/>
          </a:p>
          <a:p>
            <a:endParaRPr lang="en-US" altLang="ko-KR" dirty="0"/>
          </a:p>
          <a:p>
            <a:endParaRPr lang="en-US" altLang="ko-KR" dirty="0"/>
          </a:p>
          <a:p>
            <a:pPr marL="36900" indent="0">
              <a:buNone/>
            </a:pPr>
            <a:endParaRPr lang="ko-KR" altLang="en-US" dirty="0"/>
          </a:p>
        </p:txBody>
      </p:sp>
      <p:sp>
        <p:nvSpPr>
          <p:cNvPr id="4" name="Rectangle 3">
            <a:extLst>
              <a:ext uri="{FF2B5EF4-FFF2-40B4-BE49-F238E27FC236}">
                <a16:creationId xmlns:a16="http://schemas.microsoft.com/office/drawing/2014/main" id="{D1387814-EF80-44D0-A8B1-41CE1380D26E}"/>
              </a:ext>
            </a:extLst>
          </p:cNvPr>
          <p:cNvSpPr/>
          <p:nvPr/>
        </p:nvSpPr>
        <p:spPr>
          <a:xfrm>
            <a:off x="1759497" y="2004661"/>
            <a:ext cx="9087662" cy="1007488"/>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1859135" y="2058481"/>
            <a:ext cx="8853645" cy="923330"/>
          </a:xfrm>
          <a:prstGeom prst="rect">
            <a:avLst/>
          </a:prstGeom>
          <a:noFill/>
        </p:spPr>
        <p:txBody>
          <a:bodyPr wrap="square" rtlCol="0">
            <a:spAutoFit/>
          </a:bodyPr>
          <a:lstStyle/>
          <a:p>
            <a:r>
              <a:rPr lang="en-US" altLang="ko-KR" dirty="0"/>
              <a:t>An over/under flow occurs when an operation is performed the requires a fixed size variable to store a number (or piece of data) that is outside the range of the variable’s data type.</a:t>
            </a:r>
            <a:endParaRPr lang="ko-KR" altLang="en-US" dirty="0"/>
          </a:p>
        </p:txBody>
      </p:sp>
      <p:sp>
        <p:nvSpPr>
          <p:cNvPr id="12" name="TextBox 11">
            <a:extLst>
              <a:ext uri="{FF2B5EF4-FFF2-40B4-BE49-F238E27FC236}">
                <a16:creationId xmlns:a16="http://schemas.microsoft.com/office/drawing/2014/main" id="{F13F7664-AE7B-46CC-B624-3721CEB41B13}"/>
              </a:ext>
            </a:extLst>
          </p:cNvPr>
          <p:cNvSpPr txBox="1"/>
          <p:nvPr/>
        </p:nvSpPr>
        <p:spPr>
          <a:xfrm>
            <a:off x="10047564" y="3049373"/>
            <a:ext cx="1330430" cy="276999"/>
          </a:xfrm>
          <a:prstGeom prst="rect">
            <a:avLst/>
          </a:prstGeom>
          <a:noFill/>
        </p:spPr>
        <p:txBody>
          <a:bodyPr wrap="square" rtlCol="0">
            <a:spAutoFit/>
          </a:bodyPr>
          <a:lstStyle/>
          <a:p>
            <a:r>
              <a:rPr lang="en-US" altLang="ko-KR" sz="1200" i="1" dirty="0"/>
              <a:t>[Adrian, 2018]</a:t>
            </a:r>
            <a:endParaRPr lang="ko-KR" altLang="en-US" sz="1200" i="1" dirty="0"/>
          </a:p>
        </p:txBody>
      </p:sp>
      <p:pic>
        <p:nvPicPr>
          <p:cNvPr id="14" name="Picture 13">
            <a:extLst>
              <a:ext uri="{FF2B5EF4-FFF2-40B4-BE49-F238E27FC236}">
                <a16:creationId xmlns:a16="http://schemas.microsoft.com/office/drawing/2014/main" id="{E50F9375-8540-40D9-BBEC-D3E337C21D38}"/>
              </a:ext>
            </a:extLst>
          </p:cNvPr>
          <p:cNvPicPr>
            <a:picLocks noChangeAspect="1"/>
          </p:cNvPicPr>
          <p:nvPr/>
        </p:nvPicPr>
        <p:blipFill>
          <a:blip r:embed="rId2"/>
          <a:stretch>
            <a:fillRect/>
          </a:stretch>
        </p:blipFill>
        <p:spPr>
          <a:xfrm>
            <a:off x="2630524" y="3217492"/>
            <a:ext cx="5357896" cy="3640507"/>
          </a:xfrm>
          <a:prstGeom prst="rect">
            <a:avLst/>
          </a:prstGeom>
        </p:spPr>
      </p:pic>
      <p:sp>
        <p:nvSpPr>
          <p:cNvPr id="15" name="Rectangle 14">
            <a:extLst>
              <a:ext uri="{FF2B5EF4-FFF2-40B4-BE49-F238E27FC236}">
                <a16:creationId xmlns:a16="http://schemas.microsoft.com/office/drawing/2014/main" id="{7345F7AB-218E-4C33-B670-14B1B52C3AE0}"/>
              </a:ext>
            </a:extLst>
          </p:cNvPr>
          <p:cNvSpPr/>
          <p:nvPr/>
        </p:nvSpPr>
        <p:spPr>
          <a:xfrm>
            <a:off x="8272936" y="3451756"/>
            <a:ext cx="3592596" cy="3300070"/>
          </a:xfrm>
          <a:prstGeom prst="rect">
            <a:avLst/>
          </a:prstGeom>
          <a:noFill/>
          <a:ln w="28575">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90346C14-7A1E-453E-A311-D6A43ABBC6FB}"/>
              </a:ext>
            </a:extLst>
          </p:cNvPr>
          <p:cNvSpPr txBox="1"/>
          <p:nvPr/>
        </p:nvSpPr>
        <p:spPr>
          <a:xfrm>
            <a:off x="8303272" y="3547572"/>
            <a:ext cx="3592596" cy="1384995"/>
          </a:xfrm>
          <a:prstGeom prst="rect">
            <a:avLst/>
          </a:prstGeom>
          <a:noFill/>
        </p:spPr>
        <p:txBody>
          <a:bodyPr wrap="square" rtlCol="0">
            <a:spAutoFit/>
          </a:bodyPr>
          <a:lstStyle/>
          <a:p>
            <a:r>
              <a:rPr lang="en-US" altLang="ko-KR" sz="1200" b="0" i="0" dirty="0">
                <a:effectLst/>
              </a:rPr>
              <a:t>In the event a user is forced to hand over their private key (think hostage situation) a contract such as this may be handy to ensure ether is unobtainable in short periods of time.</a:t>
            </a:r>
          </a:p>
          <a:p>
            <a:endParaRPr lang="en-US" altLang="ko-KR" sz="1200" dirty="0"/>
          </a:p>
          <a:p>
            <a:r>
              <a:rPr lang="en-US" altLang="ko-KR" sz="1200" dirty="0"/>
              <a:t>How the attack can get the ether?</a:t>
            </a:r>
          </a:p>
          <a:p>
            <a:pPr marL="171450" indent="-171450">
              <a:buFont typeface="Arial" panose="020B0604020202020204" pitchFamily="34" charset="0"/>
              <a:buChar char="•"/>
            </a:pPr>
            <a:r>
              <a:rPr lang="en-US" altLang="ko-KR" sz="1200" dirty="0"/>
              <a:t>Use </a:t>
            </a:r>
            <a:r>
              <a:rPr lang="en-US" altLang="ko-KR" sz="1200" dirty="0" err="1"/>
              <a:t>increaseLockTime</a:t>
            </a:r>
            <a:r>
              <a:rPr lang="en-US" altLang="ko-KR" sz="1200" dirty="0"/>
              <a:t> function</a:t>
            </a:r>
            <a:endParaRPr lang="ko-KR" altLang="en-US" sz="1200" dirty="0"/>
          </a:p>
        </p:txBody>
      </p:sp>
    </p:spTree>
    <p:extLst>
      <p:ext uri="{BB962C8B-B14F-4D97-AF65-F5344CB8AC3E}">
        <p14:creationId xmlns:p14="http://schemas.microsoft.com/office/powerpoint/2010/main" val="1865414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Arithmetic Over/Under Flows</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210683" cy="5235049"/>
          </a:xfrm>
        </p:spPr>
        <p:txBody>
          <a:bodyPr>
            <a:normAutofit/>
          </a:bodyPr>
          <a:lstStyle/>
          <a:p>
            <a:r>
              <a:rPr lang="en-US" altLang="ko-KR" dirty="0"/>
              <a:t>Examples</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en-US" altLang="ko-KR" dirty="0"/>
              <a:t>Mitigation</a:t>
            </a:r>
            <a:r>
              <a:rPr lang="ko-KR" altLang="en-US" dirty="0"/>
              <a:t> </a:t>
            </a:r>
            <a:r>
              <a:rPr lang="en-US" altLang="ko-KR" dirty="0"/>
              <a:t>: Boundary checking with respect to over/underflow</a:t>
            </a:r>
            <a:r>
              <a:rPr lang="ko-KR" altLang="en-US" dirty="0"/>
              <a:t> </a:t>
            </a:r>
            <a:endParaRPr lang="en-US" altLang="ko-KR" dirty="0"/>
          </a:p>
        </p:txBody>
      </p:sp>
      <p:pic>
        <p:nvPicPr>
          <p:cNvPr id="7" name="Picture 6">
            <a:extLst>
              <a:ext uri="{FF2B5EF4-FFF2-40B4-BE49-F238E27FC236}">
                <a16:creationId xmlns:a16="http://schemas.microsoft.com/office/drawing/2014/main" id="{253BCDB6-B6F7-49C6-9AFD-0FC207C3709B}"/>
              </a:ext>
            </a:extLst>
          </p:cNvPr>
          <p:cNvPicPr>
            <a:picLocks noChangeAspect="1"/>
          </p:cNvPicPr>
          <p:nvPr/>
        </p:nvPicPr>
        <p:blipFill>
          <a:blip r:embed="rId2"/>
          <a:stretch>
            <a:fillRect/>
          </a:stretch>
        </p:blipFill>
        <p:spPr>
          <a:xfrm>
            <a:off x="336521" y="1980476"/>
            <a:ext cx="6090281" cy="4120989"/>
          </a:xfrm>
          <a:prstGeom prst="rect">
            <a:avLst/>
          </a:prstGeom>
        </p:spPr>
      </p:pic>
      <p:sp>
        <p:nvSpPr>
          <p:cNvPr id="13" name="TextBox 12">
            <a:extLst>
              <a:ext uri="{FF2B5EF4-FFF2-40B4-BE49-F238E27FC236}">
                <a16:creationId xmlns:a16="http://schemas.microsoft.com/office/drawing/2014/main" id="{0343D3B2-4431-49BC-9C2F-EBB5C54E90E0}"/>
              </a:ext>
            </a:extLst>
          </p:cNvPr>
          <p:cNvSpPr txBox="1"/>
          <p:nvPr/>
        </p:nvSpPr>
        <p:spPr>
          <a:xfrm>
            <a:off x="6743158" y="1980476"/>
            <a:ext cx="5040034" cy="4154984"/>
          </a:xfrm>
          <a:prstGeom prst="rect">
            <a:avLst/>
          </a:prstGeom>
          <a:noFill/>
        </p:spPr>
        <p:txBody>
          <a:bodyPr wrap="square" rtlCol="0">
            <a:spAutoFit/>
          </a:bodyPr>
          <a:lstStyle/>
          <a:p>
            <a:r>
              <a:rPr lang="en-US" altLang="ko-KR" sz="1200" dirty="0"/>
              <a:t>mapping (address =&gt; uint256) public </a:t>
            </a:r>
            <a:r>
              <a:rPr lang="en-US" altLang="ko-KR" sz="1200" dirty="0" err="1"/>
              <a:t>balanceOf</a:t>
            </a:r>
            <a:r>
              <a:rPr lang="en-US" altLang="ko-KR" sz="1200" dirty="0"/>
              <a:t>;</a:t>
            </a:r>
          </a:p>
          <a:p>
            <a:endParaRPr lang="en-US" altLang="ko-KR" sz="1200" dirty="0"/>
          </a:p>
          <a:p>
            <a:r>
              <a:rPr lang="en-US" altLang="ko-KR" sz="1200" dirty="0"/>
              <a:t>// INSECURE</a:t>
            </a:r>
          </a:p>
          <a:p>
            <a:r>
              <a:rPr lang="en-US" altLang="ko-KR" sz="1200" dirty="0"/>
              <a:t>function transfer(address _to, uint256 _value) {</a:t>
            </a:r>
          </a:p>
          <a:p>
            <a:r>
              <a:rPr lang="en-US" altLang="ko-KR" sz="1200" dirty="0"/>
              <a:t>    /* Check if sender has balance */</a:t>
            </a:r>
          </a:p>
          <a:p>
            <a:r>
              <a:rPr lang="en-US" altLang="ko-KR" sz="1200" dirty="0"/>
              <a:t>    require(</a:t>
            </a:r>
            <a:r>
              <a:rPr lang="en-US" altLang="ko-KR" sz="1200" dirty="0" err="1"/>
              <a:t>balanceOf</a:t>
            </a:r>
            <a:r>
              <a:rPr lang="en-US" altLang="ko-KR" sz="1200" dirty="0"/>
              <a:t>[</a:t>
            </a:r>
            <a:r>
              <a:rPr lang="en-US" altLang="ko-KR" sz="1200" dirty="0" err="1"/>
              <a:t>msg.sender</a:t>
            </a:r>
            <a:r>
              <a:rPr lang="en-US" altLang="ko-KR" sz="1200" dirty="0"/>
              <a:t>] &gt;= _value);</a:t>
            </a:r>
          </a:p>
          <a:p>
            <a:r>
              <a:rPr lang="en-US" altLang="ko-KR" sz="1200" dirty="0"/>
              <a:t>    /* Add and subtract new balances */</a:t>
            </a:r>
          </a:p>
          <a:p>
            <a:r>
              <a:rPr lang="en-US" altLang="ko-KR" sz="1200" dirty="0"/>
              <a:t>    </a:t>
            </a:r>
            <a:r>
              <a:rPr lang="en-US" altLang="ko-KR" sz="1200" dirty="0" err="1"/>
              <a:t>balanceOf</a:t>
            </a:r>
            <a:r>
              <a:rPr lang="en-US" altLang="ko-KR" sz="1200" dirty="0"/>
              <a:t>[</a:t>
            </a:r>
            <a:r>
              <a:rPr lang="en-US" altLang="ko-KR" sz="1200" dirty="0" err="1"/>
              <a:t>msg.sender</a:t>
            </a:r>
            <a:r>
              <a:rPr lang="en-US" altLang="ko-KR" sz="1200" dirty="0"/>
              <a:t>] -= _value;</a:t>
            </a:r>
          </a:p>
          <a:p>
            <a:r>
              <a:rPr lang="en-US" altLang="ko-KR" sz="1200" dirty="0"/>
              <a:t>    </a:t>
            </a:r>
            <a:r>
              <a:rPr lang="en-US" altLang="ko-KR" sz="1200" dirty="0" err="1"/>
              <a:t>balanceOf</a:t>
            </a:r>
            <a:r>
              <a:rPr lang="en-US" altLang="ko-KR" sz="1200" dirty="0"/>
              <a:t>[_to] += _value;</a:t>
            </a:r>
          </a:p>
          <a:p>
            <a:r>
              <a:rPr lang="en-US" altLang="ko-KR" sz="1200" dirty="0"/>
              <a:t>}</a:t>
            </a:r>
          </a:p>
          <a:p>
            <a:endParaRPr lang="en-US" altLang="ko-KR" sz="1200" dirty="0"/>
          </a:p>
          <a:p>
            <a:endParaRPr lang="en-US" altLang="ko-KR" sz="1200" dirty="0"/>
          </a:p>
          <a:p>
            <a:r>
              <a:rPr lang="en-US" altLang="ko-KR" sz="1200" dirty="0"/>
              <a:t>// SECURE</a:t>
            </a:r>
          </a:p>
          <a:p>
            <a:r>
              <a:rPr lang="en-US" altLang="ko-KR" sz="1200" dirty="0"/>
              <a:t>function transfer(address _to, uint256 _value) {</a:t>
            </a:r>
          </a:p>
          <a:p>
            <a:r>
              <a:rPr lang="en-US" altLang="ko-KR" sz="1200" dirty="0"/>
              <a:t>    /* Check if sender has balance and for overflows */</a:t>
            </a:r>
          </a:p>
          <a:p>
            <a:r>
              <a:rPr lang="en-US" altLang="ko-KR" sz="1200" dirty="0"/>
              <a:t>    require(</a:t>
            </a:r>
            <a:r>
              <a:rPr lang="en-US" altLang="ko-KR" sz="1200" dirty="0" err="1"/>
              <a:t>balanceOf</a:t>
            </a:r>
            <a:r>
              <a:rPr lang="en-US" altLang="ko-KR" sz="1200" dirty="0"/>
              <a:t>[</a:t>
            </a:r>
            <a:r>
              <a:rPr lang="en-US" altLang="ko-KR" sz="1200" dirty="0" err="1"/>
              <a:t>msg.sender</a:t>
            </a:r>
            <a:r>
              <a:rPr lang="en-US" altLang="ko-KR" sz="1200" dirty="0"/>
              <a:t>] &gt;= _value);</a:t>
            </a:r>
          </a:p>
          <a:p>
            <a:r>
              <a:rPr lang="en-US" altLang="ko-KR" sz="1200" dirty="0">
                <a:solidFill>
                  <a:srgbClr val="FFFF00"/>
                </a:solidFill>
              </a:rPr>
              <a:t>    /*</a:t>
            </a:r>
            <a:r>
              <a:rPr lang="en-US" altLang="ko-KR" sz="1200" dirty="0" err="1">
                <a:solidFill>
                  <a:srgbClr val="FFFF00"/>
                </a:solidFill>
              </a:rPr>
              <a:t>balanceOf</a:t>
            </a:r>
            <a:r>
              <a:rPr lang="en-US" altLang="ko-KR" sz="1200" dirty="0">
                <a:solidFill>
                  <a:srgbClr val="FFFF00"/>
                </a:solidFill>
              </a:rPr>
              <a:t>[_to] + _value &gt;= </a:t>
            </a:r>
            <a:r>
              <a:rPr lang="en-US" altLang="ko-KR" sz="1200" dirty="0" err="1">
                <a:solidFill>
                  <a:srgbClr val="FFFF00"/>
                </a:solidFill>
              </a:rPr>
              <a:t>balanceOf</a:t>
            </a:r>
            <a:r>
              <a:rPr lang="en-US" altLang="ko-KR" sz="1200" dirty="0">
                <a:solidFill>
                  <a:srgbClr val="FFFF00"/>
                </a:solidFill>
              </a:rPr>
              <a:t>[_</a:t>
            </a:r>
            <a:r>
              <a:rPr lang="en-US" altLang="ko-KR" sz="1200">
                <a:solidFill>
                  <a:srgbClr val="FFFF00"/>
                </a:solidFill>
              </a:rPr>
              <a:t>to</a:t>
            </a:r>
            <a:r>
              <a:rPr lang="en-US" altLang="ko-KR" sz="1200"/>
              <a:t>]*/</a:t>
            </a:r>
            <a:endParaRPr lang="en-US" altLang="ko-KR" sz="1200" dirty="0"/>
          </a:p>
          <a:p>
            <a:endParaRPr lang="en-US" altLang="ko-KR" sz="1200" dirty="0"/>
          </a:p>
          <a:p>
            <a:r>
              <a:rPr lang="en-US" altLang="ko-KR" sz="1200" dirty="0"/>
              <a:t>    /* Add and subtract new balances */</a:t>
            </a:r>
          </a:p>
          <a:p>
            <a:r>
              <a:rPr lang="en-US" altLang="ko-KR" sz="1200" dirty="0"/>
              <a:t>    </a:t>
            </a:r>
            <a:r>
              <a:rPr lang="en-US" altLang="ko-KR" sz="1200" dirty="0" err="1"/>
              <a:t>balanceOf</a:t>
            </a:r>
            <a:r>
              <a:rPr lang="en-US" altLang="ko-KR" sz="1200" dirty="0"/>
              <a:t>[</a:t>
            </a:r>
            <a:r>
              <a:rPr lang="en-US" altLang="ko-KR" sz="1200" dirty="0" err="1"/>
              <a:t>msg.sender</a:t>
            </a:r>
            <a:r>
              <a:rPr lang="en-US" altLang="ko-KR" sz="1200" dirty="0"/>
              <a:t>] -= _value;</a:t>
            </a:r>
          </a:p>
          <a:p>
            <a:r>
              <a:rPr lang="en-US" altLang="ko-KR" sz="1200" dirty="0"/>
              <a:t>    </a:t>
            </a:r>
            <a:r>
              <a:rPr lang="en-US" altLang="ko-KR" sz="1200" dirty="0" err="1"/>
              <a:t>balanceOf</a:t>
            </a:r>
            <a:r>
              <a:rPr lang="en-US" altLang="ko-KR" sz="1200" dirty="0"/>
              <a:t>[_to] += _value;</a:t>
            </a:r>
          </a:p>
          <a:p>
            <a:r>
              <a:rPr lang="en-US" altLang="ko-KR" sz="1200" dirty="0"/>
              <a:t>}</a:t>
            </a:r>
            <a:endParaRPr lang="ko-KR" altLang="en-US" sz="1200" dirty="0"/>
          </a:p>
        </p:txBody>
      </p:sp>
      <p:sp>
        <p:nvSpPr>
          <p:cNvPr id="17" name="Rectangle 16">
            <a:extLst>
              <a:ext uri="{FF2B5EF4-FFF2-40B4-BE49-F238E27FC236}">
                <a16:creationId xmlns:a16="http://schemas.microsoft.com/office/drawing/2014/main" id="{BA3837D4-EE9D-4963-83FD-A7DC67055DD0}"/>
              </a:ext>
            </a:extLst>
          </p:cNvPr>
          <p:cNvSpPr/>
          <p:nvPr/>
        </p:nvSpPr>
        <p:spPr>
          <a:xfrm>
            <a:off x="6680319" y="1980475"/>
            <a:ext cx="5175159" cy="4120989"/>
          </a:xfrm>
          <a:prstGeom prst="rect">
            <a:avLst/>
          </a:prstGeom>
          <a:noFill/>
          <a:ln w="28575">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63846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D81A7-18AC-4A6C-8310-222238AFD6DE}"/>
              </a:ext>
            </a:extLst>
          </p:cNvPr>
          <p:cNvSpPr>
            <a:spLocks noGrp="1"/>
          </p:cNvSpPr>
          <p:nvPr>
            <p:ph type="title"/>
          </p:nvPr>
        </p:nvSpPr>
        <p:spPr>
          <a:xfrm>
            <a:off x="913795" y="185393"/>
            <a:ext cx="10353762" cy="1261872"/>
          </a:xfrm>
        </p:spPr>
        <p:txBody>
          <a:bodyPr/>
          <a:lstStyle/>
          <a:p>
            <a:r>
              <a:rPr lang="en-US" altLang="ko-KR" dirty="0"/>
              <a:t>Arithmetic Over/Under Flows</a:t>
            </a:r>
            <a:endParaRPr lang="ko-KR" altLang="en-US" dirty="0"/>
          </a:p>
        </p:txBody>
      </p:sp>
      <p:sp>
        <p:nvSpPr>
          <p:cNvPr id="5" name="Content Placeholder 4">
            <a:extLst>
              <a:ext uri="{FF2B5EF4-FFF2-40B4-BE49-F238E27FC236}">
                <a16:creationId xmlns:a16="http://schemas.microsoft.com/office/drawing/2014/main" id="{3DCAE9F4-206D-4C8C-9D9D-2399A5D1EE8F}"/>
              </a:ext>
            </a:extLst>
          </p:cNvPr>
          <p:cNvSpPr>
            <a:spLocks noGrp="1"/>
          </p:cNvSpPr>
          <p:nvPr>
            <p:ph sz="half" idx="1"/>
          </p:nvPr>
        </p:nvSpPr>
        <p:spPr>
          <a:xfrm>
            <a:off x="913795" y="1620785"/>
            <a:ext cx="4856841" cy="2184159"/>
          </a:xfrm>
        </p:spPr>
        <p:txBody>
          <a:bodyPr/>
          <a:lstStyle/>
          <a:p>
            <a:r>
              <a:rPr lang="en-US" altLang="ko-KR" dirty="0"/>
              <a:t>Measurement</a:t>
            </a:r>
          </a:p>
          <a:p>
            <a:endParaRPr lang="en-US" altLang="ko-KR" dirty="0"/>
          </a:p>
        </p:txBody>
      </p:sp>
      <p:sp>
        <p:nvSpPr>
          <p:cNvPr id="6" name="Content Placeholder 5">
            <a:extLst>
              <a:ext uri="{FF2B5EF4-FFF2-40B4-BE49-F238E27FC236}">
                <a16:creationId xmlns:a16="http://schemas.microsoft.com/office/drawing/2014/main" id="{E47B8AF2-BA0A-4BB4-9919-2138F406C270}"/>
              </a:ext>
            </a:extLst>
          </p:cNvPr>
          <p:cNvSpPr>
            <a:spLocks noGrp="1"/>
          </p:cNvSpPr>
          <p:nvPr>
            <p:ph sz="half" idx="2"/>
          </p:nvPr>
        </p:nvSpPr>
        <p:spPr>
          <a:xfrm>
            <a:off x="6410716" y="1620786"/>
            <a:ext cx="4856841" cy="644063"/>
          </a:xfrm>
        </p:spPr>
        <p:txBody>
          <a:bodyPr/>
          <a:lstStyle/>
          <a:p>
            <a:r>
              <a:rPr lang="en-US" altLang="ko-KR" dirty="0"/>
              <a:t>How to discover/prove it?</a:t>
            </a:r>
          </a:p>
        </p:txBody>
      </p:sp>
      <p:graphicFrame>
        <p:nvGraphicFramePr>
          <p:cNvPr id="2" name="Table 2">
            <a:extLst>
              <a:ext uri="{FF2B5EF4-FFF2-40B4-BE49-F238E27FC236}">
                <a16:creationId xmlns:a16="http://schemas.microsoft.com/office/drawing/2014/main" id="{E0554D24-5FFF-4413-A691-8B4AA65473FF}"/>
              </a:ext>
            </a:extLst>
          </p:cNvPr>
          <p:cNvGraphicFramePr>
            <a:graphicFrameLocks noGrp="1"/>
          </p:cNvGraphicFramePr>
          <p:nvPr/>
        </p:nvGraphicFramePr>
        <p:xfrm>
          <a:off x="1356850" y="2098871"/>
          <a:ext cx="4529301" cy="2494278"/>
        </p:xfrm>
        <a:graphic>
          <a:graphicData uri="http://schemas.openxmlformats.org/drawingml/2006/table">
            <a:tbl>
              <a:tblPr firstRow="1" bandRow="1">
                <a:tableStyleId>{5C22544A-7EE6-4342-B048-85BDC9FD1C3A}</a:tableStyleId>
              </a:tblPr>
              <a:tblGrid>
                <a:gridCol w="2310887">
                  <a:extLst>
                    <a:ext uri="{9D8B030D-6E8A-4147-A177-3AD203B41FA5}">
                      <a16:colId xmlns:a16="http://schemas.microsoft.com/office/drawing/2014/main" val="3048265599"/>
                    </a:ext>
                  </a:extLst>
                </a:gridCol>
                <a:gridCol w="2218414">
                  <a:extLst>
                    <a:ext uri="{9D8B030D-6E8A-4147-A177-3AD203B41FA5}">
                      <a16:colId xmlns:a16="http://schemas.microsoft.com/office/drawing/2014/main" val="2712538534"/>
                    </a:ext>
                  </a:extLst>
                </a:gridCol>
              </a:tblGrid>
              <a:tr h="415713">
                <a:tc>
                  <a:txBody>
                    <a:bodyPr/>
                    <a:lstStyle/>
                    <a:p>
                      <a:pPr latinLnBrk="1"/>
                      <a:r>
                        <a:rPr lang="en-US" altLang="ko-KR" dirty="0">
                          <a:solidFill>
                            <a:schemeClr val="tx1"/>
                          </a:solidFill>
                        </a:rPr>
                        <a:t>Metric</a:t>
                      </a:r>
                      <a:endParaRPr lang="ko-KR" altLang="en-US" dirty="0">
                        <a:solidFill>
                          <a:schemeClr val="tx1"/>
                        </a:solidFill>
                      </a:endParaRPr>
                    </a:p>
                  </a:txBody>
                  <a:tcPr>
                    <a:noFill/>
                  </a:tcPr>
                </a:tc>
                <a:tc>
                  <a:txBody>
                    <a:bodyPr/>
                    <a:lstStyle/>
                    <a:p>
                      <a:pPr latinLnBrk="1"/>
                      <a:r>
                        <a:rPr lang="en-US" altLang="ko-KR" dirty="0">
                          <a:solidFill>
                            <a:schemeClr val="tx1"/>
                          </a:solidFill>
                        </a:rPr>
                        <a:t>Estimation</a:t>
                      </a:r>
                      <a:endParaRPr lang="ko-KR" altLang="en-US" dirty="0">
                        <a:solidFill>
                          <a:schemeClr val="tx1"/>
                        </a:solidFill>
                      </a:endParaRPr>
                    </a:p>
                  </a:txBody>
                  <a:tcPr>
                    <a:noFill/>
                  </a:tcPr>
                </a:tc>
                <a:extLst>
                  <a:ext uri="{0D108BD9-81ED-4DB2-BD59-A6C34878D82A}">
                    <a16:rowId xmlns:a16="http://schemas.microsoft.com/office/drawing/2014/main" val="1988997507"/>
                  </a:ext>
                </a:extLst>
              </a:tr>
              <a:tr h="415713">
                <a:tc>
                  <a:txBody>
                    <a:bodyPr/>
                    <a:lstStyle/>
                    <a:p>
                      <a:pPr latinLnBrk="1"/>
                      <a:r>
                        <a:rPr lang="en-US" altLang="ko-KR" dirty="0">
                          <a:solidFill>
                            <a:schemeClr val="tx1"/>
                          </a:solidFill>
                        </a:rPr>
                        <a:t>Attack Vector</a:t>
                      </a:r>
                      <a:endParaRPr lang="ko-KR" altLang="en-US" dirty="0">
                        <a:solidFill>
                          <a:schemeClr val="tx1"/>
                        </a:solidFill>
                      </a:endParaRPr>
                    </a:p>
                  </a:txBody>
                  <a:tcPr>
                    <a:noFill/>
                  </a:tcPr>
                </a:tc>
                <a:tc>
                  <a:txBody>
                    <a:bodyPr/>
                    <a:lstStyle/>
                    <a:p>
                      <a:pPr latinLnBrk="1"/>
                      <a:r>
                        <a:rPr lang="en-US" altLang="ko-KR" dirty="0">
                          <a:solidFill>
                            <a:srgbClr val="CCFFCC"/>
                          </a:solidFill>
                        </a:rPr>
                        <a:t>Specific contract</a:t>
                      </a:r>
                      <a:endParaRPr lang="ko-KR" altLang="en-US" dirty="0">
                        <a:solidFill>
                          <a:srgbClr val="CCFFCC"/>
                        </a:solidFill>
                      </a:endParaRPr>
                    </a:p>
                  </a:txBody>
                  <a:tcPr>
                    <a:noFill/>
                  </a:tcPr>
                </a:tc>
                <a:extLst>
                  <a:ext uri="{0D108BD9-81ED-4DB2-BD59-A6C34878D82A}">
                    <a16:rowId xmlns:a16="http://schemas.microsoft.com/office/drawing/2014/main" val="2018419135"/>
                  </a:ext>
                </a:extLst>
              </a:tr>
              <a:tr h="415713">
                <a:tc>
                  <a:txBody>
                    <a:bodyPr/>
                    <a:lstStyle/>
                    <a:p>
                      <a:pPr latinLnBrk="1"/>
                      <a:r>
                        <a:rPr lang="en-US" altLang="ko-KR" dirty="0">
                          <a:solidFill>
                            <a:srgbClr val="FFFF00"/>
                          </a:solidFill>
                        </a:rPr>
                        <a:t>Attack Complexity</a:t>
                      </a:r>
                      <a:endParaRPr lang="ko-KR" altLang="en-US" dirty="0">
                        <a:solidFill>
                          <a:srgbClr val="FFFF00"/>
                        </a:solidFill>
                      </a:endParaRPr>
                    </a:p>
                  </a:txBody>
                  <a:tcPr>
                    <a:noFill/>
                  </a:tcPr>
                </a:tc>
                <a:tc>
                  <a:txBody>
                    <a:bodyPr/>
                    <a:lstStyle/>
                    <a:p>
                      <a:pPr latinLnBrk="1"/>
                      <a:r>
                        <a:rPr lang="en-US" altLang="ko-KR" dirty="0">
                          <a:solidFill>
                            <a:srgbClr val="FFFF00"/>
                          </a:solidFill>
                        </a:rPr>
                        <a:t>Very low</a:t>
                      </a:r>
                      <a:endParaRPr lang="ko-KR" altLang="en-US" dirty="0">
                        <a:solidFill>
                          <a:srgbClr val="FFFF00"/>
                        </a:solidFill>
                      </a:endParaRPr>
                    </a:p>
                  </a:txBody>
                  <a:tcPr>
                    <a:noFill/>
                  </a:tcPr>
                </a:tc>
                <a:extLst>
                  <a:ext uri="{0D108BD9-81ED-4DB2-BD59-A6C34878D82A}">
                    <a16:rowId xmlns:a16="http://schemas.microsoft.com/office/drawing/2014/main" val="4061231063"/>
                  </a:ext>
                </a:extLst>
              </a:tr>
              <a:tr h="415713">
                <a:tc>
                  <a:txBody>
                    <a:bodyPr/>
                    <a:lstStyle/>
                    <a:p>
                      <a:pPr latinLnBrk="1"/>
                      <a:r>
                        <a:rPr lang="en-US" altLang="ko-KR" dirty="0">
                          <a:solidFill>
                            <a:schemeClr val="tx1"/>
                          </a:solidFill>
                        </a:rPr>
                        <a:t>Privileges Required</a:t>
                      </a:r>
                      <a:endParaRPr lang="ko-KR" altLang="en-US" dirty="0">
                        <a:solidFill>
                          <a:schemeClr val="tx1"/>
                        </a:solidFill>
                      </a:endParaRPr>
                    </a:p>
                  </a:txBody>
                  <a:tcPr>
                    <a:noFill/>
                  </a:tcPr>
                </a:tc>
                <a:tc>
                  <a:txBody>
                    <a:bodyPr/>
                    <a:lstStyle/>
                    <a:p>
                      <a:pPr latinLnBrk="1"/>
                      <a:r>
                        <a:rPr lang="en-US" altLang="ko-KR" dirty="0">
                          <a:solidFill>
                            <a:schemeClr val="tx1"/>
                          </a:solidFill>
                        </a:rPr>
                        <a:t>No/Yes</a:t>
                      </a:r>
                      <a:endParaRPr lang="ko-KR" altLang="en-US" dirty="0">
                        <a:solidFill>
                          <a:schemeClr val="tx1"/>
                        </a:solidFill>
                      </a:endParaRPr>
                    </a:p>
                  </a:txBody>
                  <a:tcPr>
                    <a:noFill/>
                  </a:tcPr>
                </a:tc>
                <a:extLst>
                  <a:ext uri="{0D108BD9-81ED-4DB2-BD59-A6C34878D82A}">
                    <a16:rowId xmlns:a16="http://schemas.microsoft.com/office/drawing/2014/main" val="3160315207"/>
                  </a:ext>
                </a:extLst>
              </a:tr>
              <a:tr h="415713">
                <a:tc>
                  <a:txBody>
                    <a:bodyPr/>
                    <a:lstStyle/>
                    <a:p>
                      <a:pPr latinLnBrk="1"/>
                      <a:r>
                        <a:rPr lang="en-US" altLang="ko-KR" dirty="0">
                          <a:solidFill>
                            <a:schemeClr val="tx1"/>
                          </a:solidFill>
                        </a:rPr>
                        <a:t>User Interaction</a:t>
                      </a:r>
                      <a:endParaRPr lang="ko-KR" altLang="en-US" dirty="0">
                        <a:solidFill>
                          <a:schemeClr val="tx1"/>
                        </a:solidFill>
                      </a:endParaRPr>
                    </a:p>
                  </a:txBody>
                  <a:tcPr>
                    <a:noFill/>
                  </a:tcPr>
                </a:tc>
                <a:tc>
                  <a:txBody>
                    <a:bodyPr/>
                    <a:lstStyle/>
                    <a:p>
                      <a:pPr latinLnBrk="1"/>
                      <a:r>
                        <a:rPr lang="en-US" altLang="ko-KR" dirty="0">
                          <a:solidFill>
                            <a:schemeClr val="tx1"/>
                          </a:solidFill>
                        </a:rPr>
                        <a:t>No</a:t>
                      </a:r>
                      <a:endParaRPr lang="ko-KR" altLang="en-US" dirty="0">
                        <a:solidFill>
                          <a:schemeClr val="tx1"/>
                        </a:solidFill>
                      </a:endParaRPr>
                    </a:p>
                  </a:txBody>
                  <a:tcPr>
                    <a:noFill/>
                  </a:tcPr>
                </a:tc>
                <a:extLst>
                  <a:ext uri="{0D108BD9-81ED-4DB2-BD59-A6C34878D82A}">
                    <a16:rowId xmlns:a16="http://schemas.microsoft.com/office/drawing/2014/main" val="3885428062"/>
                  </a:ext>
                </a:extLst>
              </a:tr>
              <a:tr h="415713">
                <a:tc>
                  <a:txBody>
                    <a:bodyPr/>
                    <a:lstStyle/>
                    <a:p>
                      <a:pPr latinLnBrk="1"/>
                      <a:r>
                        <a:rPr lang="en-US" altLang="ko-KR" dirty="0">
                          <a:solidFill>
                            <a:srgbClr val="FFFF00"/>
                          </a:solidFill>
                        </a:rPr>
                        <a:t>Severity</a:t>
                      </a:r>
                      <a:endParaRPr lang="ko-KR" altLang="en-US" dirty="0">
                        <a:solidFill>
                          <a:srgbClr val="FFFF00"/>
                        </a:solidFill>
                      </a:endParaRPr>
                    </a:p>
                  </a:txBody>
                  <a:tcPr>
                    <a:noFill/>
                  </a:tcPr>
                </a:tc>
                <a:tc>
                  <a:txBody>
                    <a:bodyPr/>
                    <a:lstStyle/>
                    <a:p>
                      <a:pPr latinLnBrk="1"/>
                      <a:r>
                        <a:rPr lang="en-US" altLang="ko-KR" dirty="0">
                          <a:solidFill>
                            <a:srgbClr val="FFFF00"/>
                          </a:solidFill>
                        </a:rPr>
                        <a:t>Very High(Critical)</a:t>
                      </a:r>
                      <a:endParaRPr lang="ko-KR" altLang="en-US" dirty="0">
                        <a:solidFill>
                          <a:srgbClr val="FFFF00"/>
                        </a:solidFill>
                      </a:endParaRPr>
                    </a:p>
                  </a:txBody>
                  <a:tcPr>
                    <a:noFill/>
                  </a:tcPr>
                </a:tc>
                <a:extLst>
                  <a:ext uri="{0D108BD9-81ED-4DB2-BD59-A6C34878D82A}">
                    <a16:rowId xmlns:a16="http://schemas.microsoft.com/office/drawing/2014/main" val="1226437741"/>
                  </a:ext>
                </a:extLst>
              </a:tr>
            </a:tbl>
          </a:graphicData>
        </a:graphic>
      </p:graphicFrame>
      <p:sp>
        <p:nvSpPr>
          <p:cNvPr id="7" name="TextBox 6">
            <a:extLst>
              <a:ext uri="{FF2B5EF4-FFF2-40B4-BE49-F238E27FC236}">
                <a16:creationId xmlns:a16="http://schemas.microsoft.com/office/drawing/2014/main" id="{E30BF67D-880B-4B90-B76B-8670FB2AF12C}"/>
              </a:ext>
            </a:extLst>
          </p:cNvPr>
          <p:cNvSpPr txBox="1"/>
          <p:nvPr/>
        </p:nvSpPr>
        <p:spPr>
          <a:xfrm>
            <a:off x="1356850" y="4638563"/>
            <a:ext cx="3371579" cy="369332"/>
          </a:xfrm>
          <a:prstGeom prst="rect">
            <a:avLst/>
          </a:prstGeom>
          <a:noFill/>
        </p:spPr>
        <p:txBody>
          <a:bodyPr wrap="square" rtlCol="0">
            <a:spAutoFit/>
          </a:bodyPr>
          <a:lstStyle/>
          <a:p>
            <a:r>
              <a:rPr lang="en-US" altLang="ko-KR" dirty="0"/>
              <a:t>CVSS : 7.0 over</a:t>
            </a:r>
            <a:endParaRPr lang="ko-KR" altLang="en-US" dirty="0"/>
          </a:p>
        </p:txBody>
      </p:sp>
      <p:sp>
        <p:nvSpPr>
          <p:cNvPr id="9" name="TextBox 8">
            <a:extLst>
              <a:ext uri="{FF2B5EF4-FFF2-40B4-BE49-F238E27FC236}">
                <a16:creationId xmlns:a16="http://schemas.microsoft.com/office/drawing/2014/main" id="{4999FCEE-448E-4692-9625-6DEC952A31FF}"/>
              </a:ext>
            </a:extLst>
          </p:cNvPr>
          <p:cNvSpPr txBox="1"/>
          <p:nvPr/>
        </p:nvSpPr>
        <p:spPr>
          <a:xfrm>
            <a:off x="3494822" y="4593151"/>
            <a:ext cx="3317676" cy="276999"/>
          </a:xfrm>
          <a:prstGeom prst="rect">
            <a:avLst/>
          </a:prstGeom>
          <a:noFill/>
        </p:spPr>
        <p:txBody>
          <a:bodyPr wrap="square" rtlCol="0">
            <a:spAutoFit/>
          </a:bodyPr>
          <a:lstStyle/>
          <a:p>
            <a:r>
              <a:rPr lang="en-US" altLang="ko-KR" sz="1200" i="1" dirty="0"/>
              <a:t>[CVSS, 2021], [STRIDE, 2021], [DREAD, 2021]</a:t>
            </a:r>
            <a:endParaRPr lang="ko-KR" altLang="en-US" sz="1200" i="1" dirty="0"/>
          </a:p>
        </p:txBody>
      </p:sp>
      <p:sp>
        <p:nvSpPr>
          <p:cNvPr id="10" name="Rectangle 9">
            <a:extLst>
              <a:ext uri="{FF2B5EF4-FFF2-40B4-BE49-F238E27FC236}">
                <a16:creationId xmlns:a16="http://schemas.microsoft.com/office/drawing/2014/main" id="{C8C53890-8471-46C5-ACAF-00C0716B0C09}"/>
              </a:ext>
            </a:extLst>
          </p:cNvPr>
          <p:cNvSpPr/>
          <p:nvPr/>
        </p:nvSpPr>
        <p:spPr>
          <a:xfrm>
            <a:off x="6825227" y="2098871"/>
            <a:ext cx="4966895" cy="2031325"/>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B540C1A4-AB8E-4B68-9E1B-71E2DC20007C}"/>
              </a:ext>
            </a:extLst>
          </p:cNvPr>
          <p:cNvSpPr txBox="1"/>
          <p:nvPr/>
        </p:nvSpPr>
        <p:spPr>
          <a:xfrm>
            <a:off x="6825227" y="2098871"/>
            <a:ext cx="4966895" cy="169277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Pattern Searching (Automatic approach)</a:t>
            </a:r>
          </a:p>
          <a:p>
            <a:r>
              <a:rPr lang="en-US" altLang="ko-KR" dirty="0"/>
              <a:t>     </a:t>
            </a:r>
            <a:r>
              <a:rPr lang="en-US" altLang="ko-KR" sz="1400" dirty="0"/>
              <a:t>Check the every require statement.</a:t>
            </a:r>
          </a:p>
          <a:p>
            <a:r>
              <a:rPr lang="en-US" altLang="ko-KR" sz="1400" dirty="0"/>
              <a:t>       </a:t>
            </a:r>
            <a:endParaRPr lang="en-US" altLang="ko-KR" dirty="0"/>
          </a:p>
          <a:p>
            <a:pPr marL="285750" indent="-285750">
              <a:buFont typeface="Arial" panose="020B0604020202020204" pitchFamily="34" charset="0"/>
              <a:buChar char="•"/>
            </a:pPr>
            <a:r>
              <a:rPr lang="en-US" altLang="ko-KR" dirty="0"/>
              <a:t>Code Audit (Related to transfer ether)</a:t>
            </a:r>
          </a:p>
          <a:p>
            <a:pPr marL="285750" indent="-285750">
              <a:buFont typeface="Arial" panose="020B0604020202020204" pitchFamily="34" charset="0"/>
              <a:buChar char="•"/>
            </a:pPr>
            <a:r>
              <a:rPr lang="en-US" altLang="ko-KR" dirty="0"/>
              <a:t>Fuzzing? (Public properties and methods)</a:t>
            </a:r>
          </a:p>
          <a:p>
            <a:pPr marL="285750" indent="-285750">
              <a:buFont typeface="Arial" panose="020B0604020202020204" pitchFamily="34" charset="0"/>
              <a:buChar char="•"/>
            </a:pPr>
            <a:r>
              <a:rPr lang="en-US" altLang="ko-KR" dirty="0"/>
              <a:t>Verification(Manual approach)</a:t>
            </a:r>
          </a:p>
        </p:txBody>
      </p:sp>
    </p:spTree>
    <p:extLst>
      <p:ext uri="{BB962C8B-B14F-4D97-AF65-F5344CB8AC3E}">
        <p14:creationId xmlns:p14="http://schemas.microsoft.com/office/powerpoint/2010/main" val="4220657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Default Visibilities</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5100705"/>
          </a:xfrm>
        </p:spPr>
        <p:txBody>
          <a:bodyPr/>
          <a:lstStyle/>
          <a:p>
            <a:r>
              <a:rPr lang="en-US" altLang="ko-KR" dirty="0"/>
              <a:t>Vulnerability</a:t>
            </a:r>
          </a:p>
          <a:p>
            <a:endParaRPr lang="en-US" altLang="ko-KR" dirty="0"/>
          </a:p>
          <a:p>
            <a:endParaRPr lang="en-US" altLang="ko-KR" dirty="0"/>
          </a:p>
          <a:p>
            <a:endParaRPr lang="en-US" altLang="ko-KR" dirty="0"/>
          </a:p>
        </p:txBody>
      </p:sp>
      <p:sp>
        <p:nvSpPr>
          <p:cNvPr id="4" name="Rectangle 3">
            <a:extLst>
              <a:ext uri="{FF2B5EF4-FFF2-40B4-BE49-F238E27FC236}">
                <a16:creationId xmlns:a16="http://schemas.microsoft.com/office/drawing/2014/main" id="{D1387814-EF80-44D0-A8B1-41CE1380D26E}"/>
              </a:ext>
            </a:extLst>
          </p:cNvPr>
          <p:cNvSpPr/>
          <p:nvPr/>
        </p:nvSpPr>
        <p:spPr>
          <a:xfrm>
            <a:off x="1759497" y="2004661"/>
            <a:ext cx="9087662" cy="1670274"/>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1859135" y="2088819"/>
            <a:ext cx="8853645" cy="1477328"/>
          </a:xfrm>
          <a:prstGeom prst="rect">
            <a:avLst/>
          </a:prstGeom>
          <a:noFill/>
        </p:spPr>
        <p:txBody>
          <a:bodyPr wrap="square" rtlCol="0">
            <a:spAutoFit/>
          </a:bodyPr>
          <a:lstStyle/>
          <a:p>
            <a:r>
              <a:rPr lang="en-US" altLang="ko-KR" dirty="0"/>
              <a:t>The default visibility for function is ‘public’. Therefore functions that do not specify any visibility will be callable by external users.</a:t>
            </a:r>
          </a:p>
          <a:p>
            <a:endParaRPr lang="en-US" altLang="ko-KR" dirty="0"/>
          </a:p>
          <a:p>
            <a:r>
              <a:rPr lang="en-US" altLang="ko-KR" dirty="0"/>
              <a:t>This vulnerability comes when developers mistakenly ignore visibility specifiers on functions which should be private (or only callable within the contract itself)</a:t>
            </a:r>
            <a:endParaRPr lang="ko-KR" altLang="en-US" dirty="0"/>
          </a:p>
        </p:txBody>
      </p:sp>
      <p:sp>
        <p:nvSpPr>
          <p:cNvPr id="12" name="TextBox 11">
            <a:extLst>
              <a:ext uri="{FF2B5EF4-FFF2-40B4-BE49-F238E27FC236}">
                <a16:creationId xmlns:a16="http://schemas.microsoft.com/office/drawing/2014/main" id="{F13F7664-AE7B-46CC-B624-3721CEB41B13}"/>
              </a:ext>
            </a:extLst>
          </p:cNvPr>
          <p:cNvSpPr txBox="1"/>
          <p:nvPr/>
        </p:nvSpPr>
        <p:spPr>
          <a:xfrm>
            <a:off x="10047564" y="3673399"/>
            <a:ext cx="1330430" cy="276999"/>
          </a:xfrm>
          <a:prstGeom prst="rect">
            <a:avLst/>
          </a:prstGeom>
          <a:noFill/>
        </p:spPr>
        <p:txBody>
          <a:bodyPr wrap="square" rtlCol="0">
            <a:spAutoFit/>
          </a:bodyPr>
          <a:lstStyle/>
          <a:p>
            <a:r>
              <a:rPr lang="en-US" altLang="ko-KR" sz="1200" i="1" dirty="0"/>
              <a:t>[Adrian, 2018]</a:t>
            </a:r>
            <a:endParaRPr lang="ko-KR" altLang="en-US" sz="1200" i="1" dirty="0"/>
          </a:p>
        </p:txBody>
      </p:sp>
      <p:pic>
        <p:nvPicPr>
          <p:cNvPr id="14" name="Picture 13">
            <a:extLst>
              <a:ext uri="{FF2B5EF4-FFF2-40B4-BE49-F238E27FC236}">
                <a16:creationId xmlns:a16="http://schemas.microsoft.com/office/drawing/2014/main" id="{BB769507-B1BB-4878-BE29-4300E563467F}"/>
              </a:ext>
            </a:extLst>
          </p:cNvPr>
          <p:cNvPicPr>
            <a:picLocks noChangeAspect="1"/>
          </p:cNvPicPr>
          <p:nvPr/>
        </p:nvPicPr>
        <p:blipFill>
          <a:blip r:embed="rId2"/>
          <a:stretch>
            <a:fillRect/>
          </a:stretch>
        </p:blipFill>
        <p:spPr>
          <a:xfrm>
            <a:off x="1759497" y="3822426"/>
            <a:ext cx="8060588" cy="3035574"/>
          </a:xfrm>
          <a:prstGeom prst="rect">
            <a:avLst/>
          </a:prstGeom>
        </p:spPr>
      </p:pic>
    </p:spTree>
    <p:extLst>
      <p:ext uri="{BB962C8B-B14F-4D97-AF65-F5344CB8AC3E}">
        <p14:creationId xmlns:p14="http://schemas.microsoft.com/office/powerpoint/2010/main" val="3408391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Default Visibility</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7"/>
            <a:ext cx="7317078" cy="771042"/>
          </a:xfrm>
        </p:spPr>
        <p:txBody>
          <a:bodyPr/>
          <a:lstStyle/>
          <a:p>
            <a:r>
              <a:rPr lang="en-US" altLang="ko-KR" dirty="0"/>
              <a:t>Real-World Case: Parity </a:t>
            </a:r>
            <a:r>
              <a:rPr lang="en-US" altLang="ko-KR" dirty="0" err="1"/>
              <a:t>Multisig</a:t>
            </a:r>
            <a:r>
              <a:rPr lang="en-US" altLang="ko-KR" dirty="0"/>
              <a:t> Wallet($31M)</a:t>
            </a:r>
          </a:p>
          <a:p>
            <a:endParaRPr lang="en-US" altLang="ko-KR" dirty="0"/>
          </a:p>
          <a:p>
            <a:endParaRPr lang="en-US" altLang="ko-KR" dirty="0"/>
          </a:p>
        </p:txBody>
      </p:sp>
      <p:sp>
        <p:nvSpPr>
          <p:cNvPr id="6" name="TextBox 5">
            <a:extLst>
              <a:ext uri="{FF2B5EF4-FFF2-40B4-BE49-F238E27FC236}">
                <a16:creationId xmlns:a16="http://schemas.microsoft.com/office/drawing/2014/main" id="{7EDB90F7-3F4C-45A1-BF62-BDD388908246}"/>
              </a:ext>
            </a:extLst>
          </p:cNvPr>
          <p:cNvSpPr txBox="1"/>
          <p:nvPr/>
        </p:nvSpPr>
        <p:spPr>
          <a:xfrm>
            <a:off x="1066080" y="1997812"/>
            <a:ext cx="7185192" cy="4616648"/>
          </a:xfrm>
          <a:prstGeom prst="rect">
            <a:avLst/>
          </a:prstGeom>
          <a:noFill/>
        </p:spPr>
        <p:txBody>
          <a:bodyPr wrap="square" rtlCol="0">
            <a:spAutoFit/>
          </a:bodyPr>
          <a:lstStyle/>
          <a:p>
            <a:r>
              <a:rPr lang="en-US" altLang="ko-KR" sz="1400" b="1" i="0" dirty="0">
                <a:solidFill>
                  <a:srgbClr val="C678DD"/>
                </a:solidFill>
                <a:effectLst/>
                <a:latin typeface="Inconsolata" pitchFamily="1" charset="0"/>
              </a:rPr>
              <a:t>contract</a:t>
            </a:r>
            <a:r>
              <a:rPr lang="en-US" altLang="ko-KR" sz="1400" b="0" i="0" dirty="0">
                <a:solidFill>
                  <a:srgbClr val="ABB2BF"/>
                </a:solidFill>
                <a:effectLst/>
                <a:latin typeface="Inconsolata" pitchFamily="1" charset="0"/>
              </a:rPr>
              <a:t> </a:t>
            </a:r>
            <a:r>
              <a:rPr lang="en-US" altLang="ko-KR" sz="1400" b="1" i="0" dirty="0" err="1">
                <a:solidFill>
                  <a:srgbClr val="61AEEE"/>
                </a:solidFill>
                <a:effectLst/>
                <a:latin typeface="Inconsolata" pitchFamily="1" charset="0"/>
              </a:rPr>
              <a:t>WalletLibrary</a:t>
            </a:r>
            <a:r>
              <a:rPr lang="en-US" altLang="ko-KR" sz="1400" b="0" i="0" dirty="0">
                <a:solidFill>
                  <a:srgbClr val="ABB2BF"/>
                </a:solidFill>
                <a:effectLst/>
                <a:latin typeface="Inconsolata" pitchFamily="1" charset="0"/>
              </a:rPr>
              <a:t> </a:t>
            </a:r>
            <a:r>
              <a:rPr lang="en-US" altLang="ko-KR" sz="1400" b="1" i="0" dirty="0">
                <a:solidFill>
                  <a:srgbClr val="C678DD"/>
                </a:solidFill>
                <a:effectLst/>
                <a:latin typeface="Inconsolata" pitchFamily="1" charset="0"/>
              </a:rPr>
              <a:t>is</a:t>
            </a:r>
            <a:r>
              <a:rPr lang="en-US" altLang="ko-KR" sz="1400" b="0" i="0" dirty="0">
                <a:solidFill>
                  <a:srgbClr val="ABB2BF"/>
                </a:solidFill>
                <a:effectLst/>
                <a:latin typeface="Inconsolata" pitchFamily="1" charset="0"/>
              </a:rPr>
              <a:t> </a:t>
            </a:r>
            <a:r>
              <a:rPr lang="en-US" altLang="ko-KR" sz="1400" b="1" i="0" dirty="0" err="1">
                <a:solidFill>
                  <a:srgbClr val="61AEEE"/>
                </a:solidFill>
                <a:effectLst/>
                <a:latin typeface="Inconsolata" pitchFamily="1" charset="0"/>
              </a:rPr>
              <a:t>WalletEvents</a:t>
            </a:r>
            <a:r>
              <a:rPr lang="en-US" altLang="ko-KR" sz="1400" b="0" i="0" dirty="0">
                <a:solidFill>
                  <a:srgbClr val="ABB2BF"/>
                </a:solidFill>
                <a:effectLst/>
                <a:latin typeface="Inconsolata" pitchFamily="1" charset="0"/>
              </a:rPr>
              <a:t> { </a:t>
            </a:r>
          </a:p>
          <a:p>
            <a:r>
              <a:rPr lang="en-US" altLang="ko-KR" sz="1400" dirty="0">
                <a:solidFill>
                  <a:srgbClr val="ABB2BF"/>
                </a:solidFill>
                <a:latin typeface="Inconsolata" pitchFamily="1" charset="0"/>
              </a:rPr>
              <a:t>  </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0" i="1" dirty="0">
                <a:solidFill>
                  <a:srgbClr val="5C6370"/>
                </a:solidFill>
                <a:effectLst/>
                <a:latin typeface="Inconsolata" pitchFamily="1" charset="0"/>
              </a:rPr>
              <a:t>// METHODS</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0" i="0" dirty="0">
                <a:solidFill>
                  <a:srgbClr val="ABB2BF"/>
                </a:solidFill>
                <a:effectLst/>
                <a:latin typeface="Inconsolata" pitchFamily="1" charset="0"/>
              </a:rPr>
              <a:t>... </a:t>
            </a:r>
          </a:p>
          <a:p>
            <a:r>
              <a:rPr lang="en-US" altLang="ko-KR" sz="1400" b="1" i="0" dirty="0">
                <a:solidFill>
                  <a:srgbClr val="C678DD"/>
                </a:solidFill>
                <a:effectLst/>
                <a:latin typeface="Inconsolata" pitchFamily="1" charset="0"/>
              </a:rPr>
              <a:t>function</a:t>
            </a:r>
            <a:r>
              <a:rPr lang="en-US" altLang="ko-KR" sz="1400" b="0" i="0" dirty="0">
                <a:solidFill>
                  <a:srgbClr val="ABB2BF"/>
                </a:solidFill>
                <a:effectLst/>
                <a:latin typeface="Inconsolata" pitchFamily="1" charset="0"/>
              </a:rPr>
              <a:t> </a:t>
            </a:r>
            <a:r>
              <a:rPr lang="en-US" altLang="ko-KR" sz="1400" b="1" i="0" dirty="0" err="1">
                <a:solidFill>
                  <a:srgbClr val="61AEEE"/>
                </a:solidFill>
                <a:effectLst/>
                <a:latin typeface="Inconsolata" pitchFamily="1" charset="0"/>
              </a:rPr>
              <a:t>initMultiowned</a:t>
            </a:r>
            <a:r>
              <a:rPr lang="en-US" altLang="ko-KR" sz="1400" b="0" i="0" dirty="0">
                <a:solidFill>
                  <a:srgbClr val="ABB2BF"/>
                </a:solidFill>
                <a:effectLst/>
                <a:latin typeface="Inconsolata" pitchFamily="1" charset="0"/>
              </a:rPr>
              <a:t>(</a:t>
            </a:r>
            <a:r>
              <a:rPr lang="en-US" altLang="ko-KR" sz="1400" b="0" i="0" dirty="0">
                <a:solidFill>
                  <a:srgbClr val="E6C07B"/>
                </a:solidFill>
                <a:effectLst/>
                <a:latin typeface="Inconsolata" pitchFamily="1" charset="0"/>
              </a:rPr>
              <a:t>address</a:t>
            </a:r>
            <a:r>
              <a:rPr lang="en-US" altLang="ko-KR" sz="1400" b="0" i="0" dirty="0">
                <a:solidFill>
                  <a:srgbClr val="ABB2BF"/>
                </a:solidFill>
                <a:effectLst/>
                <a:latin typeface="Inconsolata" pitchFamily="1" charset="0"/>
              </a:rPr>
              <a:t>[] _owners, </a:t>
            </a:r>
            <a:r>
              <a:rPr lang="en-US" altLang="ko-KR" sz="1400" b="1" i="0" dirty="0" err="1">
                <a:solidFill>
                  <a:srgbClr val="E6C07B"/>
                </a:solidFill>
                <a:effectLst/>
                <a:latin typeface="Inconsolata" pitchFamily="1" charset="0"/>
              </a:rPr>
              <a:t>uint</a:t>
            </a:r>
            <a:r>
              <a:rPr lang="en-US" altLang="ko-KR" sz="1400" b="0" i="0" dirty="0">
                <a:solidFill>
                  <a:srgbClr val="ABB2BF"/>
                </a:solidFill>
                <a:effectLst/>
                <a:latin typeface="Inconsolata" pitchFamily="1" charset="0"/>
              </a:rPr>
              <a:t> _required) { </a:t>
            </a:r>
          </a:p>
          <a:p>
            <a:r>
              <a:rPr lang="en-US" altLang="ko-KR" sz="1400" dirty="0">
                <a:solidFill>
                  <a:srgbClr val="ABB2BF"/>
                </a:solidFill>
                <a:latin typeface="Inconsolata" pitchFamily="1" charset="0"/>
              </a:rPr>
              <a:t>    </a:t>
            </a:r>
            <a:r>
              <a:rPr lang="en-US" altLang="ko-KR" sz="1400" b="0" i="0" dirty="0" err="1">
                <a:solidFill>
                  <a:srgbClr val="ABB2BF"/>
                </a:solidFill>
                <a:effectLst/>
                <a:latin typeface="Inconsolata" pitchFamily="1" charset="0"/>
              </a:rPr>
              <a:t>m_numOwners</a:t>
            </a:r>
            <a:r>
              <a:rPr lang="en-US" altLang="ko-KR" sz="1400" b="0" i="0" dirty="0">
                <a:solidFill>
                  <a:srgbClr val="ABB2BF"/>
                </a:solidFill>
                <a:effectLst/>
                <a:latin typeface="Inconsolata" pitchFamily="1" charset="0"/>
              </a:rPr>
              <a:t> = _</a:t>
            </a:r>
            <a:r>
              <a:rPr lang="en-US" altLang="ko-KR" sz="1400" b="0" i="0" dirty="0" err="1">
                <a:solidFill>
                  <a:srgbClr val="ABB2BF"/>
                </a:solidFill>
                <a:effectLst/>
                <a:latin typeface="Inconsolata" pitchFamily="1" charset="0"/>
              </a:rPr>
              <a:t>owners.length</a:t>
            </a:r>
            <a:r>
              <a:rPr lang="en-US" altLang="ko-KR" sz="1400" b="0" i="0" dirty="0">
                <a:solidFill>
                  <a:srgbClr val="ABB2BF"/>
                </a:solidFill>
                <a:effectLst/>
                <a:latin typeface="Inconsolata" pitchFamily="1" charset="0"/>
              </a:rPr>
              <a:t> + </a:t>
            </a:r>
            <a:r>
              <a:rPr lang="en-US" altLang="ko-KR" sz="1400" b="0" i="0" dirty="0">
                <a:solidFill>
                  <a:srgbClr val="D19A66"/>
                </a:solidFill>
                <a:effectLst/>
                <a:latin typeface="Inconsolata" pitchFamily="1" charset="0"/>
              </a:rPr>
              <a:t>1</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0" i="0" dirty="0" err="1">
                <a:solidFill>
                  <a:srgbClr val="ABB2BF"/>
                </a:solidFill>
                <a:effectLst/>
                <a:latin typeface="Inconsolata" pitchFamily="1" charset="0"/>
              </a:rPr>
              <a:t>m_owners</a:t>
            </a:r>
            <a:r>
              <a:rPr lang="en-US" altLang="ko-KR" sz="1400" b="0" i="0" dirty="0">
                <a:solidFill>
                  <a:srgbClr val="ABB2BF"/>
                </a:solidFill>
                <a:effectLst/>
                <a:latin typeface="Inconsolata" pitchFamily="1" charset="0"/>
              </a:rPr>
              <a:t>[</a:t>
            </a:r>
            <a:r>
              <a:rPr lang="en-US" altLang="ko-KR" sz="1400" b="0" i="0" dirty="0">
                <a:solidFill>
                  <a:srgbClr val="D19A66"/>
                </a:solidFill>
                <a:effectLst/>
                <a:latin typeface="Inconsolata" pitchFamily="1" charset="0"/>
              </a:rPr>
              <a:t>1</a:t>
            </a:r>
            <a:r>
              <a:rPr lang="en-US" altLang="ko-KR" sz="1400" b="0" i="0" dirty="0">
                <a:solidFill>
                  <a:srgbClr val="ABB2BF"/>
                </a:solidFill>
                <a:effectLst/>
                <a:latin typeface="Inconsolata" pitchFamily="1" charset="0"/>
              </a:rPr>
              <a:t>] = </a:t>
            </a:r>
            <a:r>
              <a:rPr lang="en-US" altLang="ko-KR" sz="1400" b="1" i="0" dirty="0" err="1">
                <a:solidFill>
                  <a:srgbClr val="E6C07B"/>
                </a:solidFill>
                <a:effectLst/>
                <a:latin typeface="Inconsolata" pitchFamily="1" charset="0"/>
              </a:rPr>
              <a:t>uint</a:t>
            </a:r>
            <a:r>
              <a:rPr lang="en-US" altLang="ko-KR" sz="1400" b="0" i="0" dirty="0">
                <a:solidFill>
                  <a:srgbClr val="ABB2BF"/>
                </a:solidFill>
                <a:effectLst/>
                <a:latin typeface="Inconsolata" pitchFamily="1" charset="0"/>
              </a:rPr>
              <a:t>(</a:t>
            </a:r>
            <a:r>
              <a:rPr lang="en-US" altLang="ko-KR" sz="1400" b="0" i="0" dirty="0" err="1">
                <a:solidFill>
                  <a:srgbClr val="E6C07B"/>
                </a:solidFill>
                <a:effectLst/>
                <a:latin typeface="Inconsolata" pitchFamily="1" charset="0"/>
              </a:rPr>
              <a:t>msg</a:t>
            </a:r>
            <a:r>
              <a:rPr lang="en-US" altLang="ko-KR" sz="1400" b="0" i="0" dirty="0" err="1">
                <a:solidFill>
                  <a:srgbClr val="ABB2BF"/>
                </a:solidFill>
                <a:effectLst/>
                <a:latin typeface="Inconsolata" pitchFamily="1" charset="0"/>
              </a:rPr>
              <a:t>.</a:t>
            </a:r>
            <a:r>
              <a:rPr lang="en-US" altLang="ko-KR" sz="1400" b="0" i="0" dirty="0" err="1">
                <a:solidFill>
                  <a:srgbClr val="E6C07B"/>
                </a:solidFill>
                <a:effectLst/>
                <a:latin typeface="Inconsolata" pitchFamily="1" charset="0"/>
              </a:rPr>
              <a:t>sender</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0" i="0" dirty="0" err="1">
                <a:solidFill>
                  <a:srgbClr val="ABB2BF"/>
                </a:solidFill>
                <a:effectLst/>
                <a:latin typeface="Inconsolata" pitchFamily="1" charset="0"/>
              </a:rPr>
              <a:t>m_ownerIndex</a:t>
            </a:r>
            <a:r>
              <a:rPr lang="en-US" altLang="ko-KR" sz="1400" b="0" i="0" dirty="0">
                <a:solidFill>
                  <a:srgbClr val="ABB2BF"/>
                </a:solidFill>
                <a:effectLst/>
                <a:latin typeface="Inconsolata" pitchFamily="1" charset="0"/>
              </a:rPr>
              <a:t>[</a:t>
            </a:r>
            <a:r>
              <a:rPr lang="en-US" altLang="ko-KR" sz="1400" b="1" i="0" dirty="0" err="1">
                <a:solidFill>
                  <a:srgbClr val="E6C07B"/>
                </a:solidFill>
                <a:effectLst/>
                <a:latin typeface="Inconsolata" pitchFamily="1" charset="0"/>
              </a:rPr>
              <a:t>uint</a:t>
            </a:r>
            <a:r>
              <a:rPr lang="en-US" altLang="ko-KR" sz="1400" b="0" i="0" dirty="0">
                <a:solidFill>
                  <a:srgbClr val="ABB2BF"/>
                </a:solidFill>
                <a:effectLst/>
                <a:latin typeface="Inconsolata" pitchFamily="1" charset="0"/>
              </a:rPr>
              <a:t>(</a:t>
            </a:r>
            <a:r>
              <a:rPr lang="en-US" altLang="ko-KR" sz="1400" b="0" i="0" dirty="0" err="1">
                <a:solidFill>
                  <a:srgbClr val="E6C07B"/>
                </a:solidFill>
                <a:effectLst/>
                <a:latin typeface="Inconsolata" pitchFamily="1" charset="0"/>
              </a:rPr>
              <a:t>msg</a:t>
            </a:r>
            <a:r>
              <a:rPr lang="en-US" altLang="ko-KR" sz="1400" b="0" i="0" dirty="0" err="1">
                <a:solidFill>
                  <a:srgbClr val="ABB2BF"/>
                </a:solidFill>
                <a:effectLst/>
                <a:latin typeface="Inconsolata" pitchFamily="1" charset="0"/>
              </a:rPr>
              <a:t>.</a:t>
            </a:r>
            <a:r>
              <a:rPr lang="en-US" altLang="ko-KR" sz="1400" b="0" i="0" dirty="0" err="1">
                <a:solidFill>
                  <a:srgbClr val="E6C07B"/>
                </a:solidFill>
                <a:effectLst/>
                <a:latin typeface="Inconsolata" pitchFamily="1" charset="0"/>
              </a:rPr>
              <a:t>sender</a:t>
            </a:r>
            <a:r>
              <a:rPr lang="en-US" altLang="ko-KR" sz="1400" b="0" i="0" dirty="0">
                <a:solidFill>
                  <a:srgbClr val="ABB2BF"/>
                </a:solidFill>
                <a:effectLst/>
                <a:latin typeface="Inconsolata" pitchFamily="1" charset="0"/>
              </a:rPr>
              <a:t>)] = </a:t>
            </a:r>
            <a:r>
              <a:rPr lang="en-US" altLang="ko-KR" sz="1400" b="0" i="0" dirty="0">
                <a:solidFill>
                  <a:srgbClr val="D19A66"/>
                </a:solidFill>
                <a:effectLst/>
                <a:latin typeface="Inconsolata" pitchFamily="1" charset="0"/>
              </a:rPr>
              <a:t>1</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1" i="0" dirty="0">
                <a:solidFill>
                  <a:srgbClr val="C678DD"/>
                </a:solidFill>
                <a:effectLst/>
                <a:latin typeface="Inconsolata" pitchFamily="1" charset="0"/>
              </a:rPr>
              <a:t>for</a:t>
            </a:r>
            <a:r>
              <a:rPr lang="en-US" altLang="ko-KR" sz="1400" b="0" i="0" dirty="0">
                <a:solidFill>
                  <a:srgbClr val="ABB2BF"/>
                </a:solidFill>
                <a:effectLst/>
                <a:latin typeface="Inconsolata" pitchFamily="1" charset="0"/>
              </a:rPr>
              <a:t> (</a:t>
            </a:r>
            <a:r>
              <a:rPr lang="en-US" altLang="ko-KR" sz="1400" b="1" i="0" dirty="0" err="1">
                <a:solidFill>
                  <a:srgbClr val="E6C07B"/>
                </a:solidFill>
                <a:effectLst/>
                <a:latin typeface="Inconsolata" pitchFamily="1" charset="0"/>
              </a:rPr>
              <a:t>uint</a:t>
            </a:r>
            <a:r>
              <a:rPr lang="en-US" altLang="ko-KR" sz="1400" b="0" i="0" dirty="0">
                <a:solidFill>
                  <a:srgbClr val="ABB2BF"/>
                </a:solidFill>
                <a:effectLst/>
                <a:latin typeface="Inconsolata" pitchFamily="1" charset="0"/>
              </a:rPr>
              <a:t> </a:t>
            </a:r>
            <a:r>
              <a:rPr lang="en-US" altLang="ko-KR" sz="1400" b="0" i="0" dirty="0" err="1">
                <a:solidFill>
                  <a:srgbClr val="ABB2BF"/>
                </a:solidFill>
                <a:effectLst/>
                <a:latin typeface="Inconsolata" pitchFamily="1" charset="0"/>
              </a:rPr>
              <a:t>i</a:t>
            </a:r>
            <a:r>
              <a:rPr lang="en-US" altLang="ko-KR" sz="1400" b="0" i="0" dirty="0">
                <a:solidFill>
                  <a:srgbClr val="ABB2BF"/>
                </a:solidFill>
                <a:effectLst/>
                <a:latin typeface="Inconsolata" pitchFamily="1" charset="0"/>
              </a:rPr>
              <a:t> = </a:t>
            </a:r>
            <a:r>
              <a:rPr lang="en-US" altLang="ko-KR" sz="1400" b="0" i="0" dirty="0">
                <a:solidFill>
                  <a:srgbClr val="D19A66"/>
                </a:solidFill>
                <a:effectLst/>
                <a:latin typeface="Inconsolata" pitchFamily="1" charset="0"/>
              </a:rPr>
              <a:t>0</a:t>
            </a:r>
            <a:r>
              <a:rPr lang="en-US" altLang="ko-KR" sz="1400" b="0" i="0" dirty="0">
                <a:solidFill>
                  <a:srgbClr val="ABB2BF"/>
                </a:solidFill>
                <a:effectLst/>
                <a:latin typeface="Inconsolata" pitchFamily="1" charset="0"/>
              </a:rPr>
              <a:t>; </a:t>
            </a:r>
            <a:r>
              <a:rPr lang="en-US" altLang="ko-KR" sz="1400" b="0" i="0" dirty="0" err="1">
                <a:solidFill>
                  <a:srgbClr val="ABB2BF"/>
                </a:solidFill>
                <a:effectLst/>
                <a:latin typeface="Inconsolata" pitchFamily="1" charset="0"/>
              </a:rPr>
              <a:t>i</a:t>
            </a:r>
            <a:r>
              <a:rPr lang="en-US" altLang="ko-KR" sz="1400" b="0" i="0" dirty="0">
                <a:solidFill>
                  <a:srgbClr val="ABB2BF"/>
                </a:solidFill>
                <a:effectLst/>
                <a:latin typeface="Inconsolata" pitchFamily="1" charset="0"/>
              </a:rPr>
              <a:t> &lt; _</a:t>
            </a:r>
            <a:r>
              <a:rPr lang="en-US" altLang="ko-KR" sz="1400" b="0" i="0" dirty="0" err="1">
                <a:solidFill>
                  <a:srgbClr val="ABB2BF"/>
                </a:solidFill>
                <a:effectLst/>
                <a:latin typeface="Inconsolata" pitchFamily="1" charset="0"/>
              </a:rPr>
              <a:t>owners.length</a:t>
            </a:r>
            <a:r>
              <a:rPr lang="en-US" altLang="ko-KR" sz="1400" b="0" i="0" dirty="0">
                <a:solidFill>
                  <a:srgbClr val="ABB2BF"/>
                </a:solidFill>
                <a:effectLst/>
                <a:latin typeface="Inconsolata" pitchFamily="1" charset="0"/>
              </a:rPr>
              <a:t>; ++</a:t>
            </a:r>
            <a:r>
              <a:rPr lang="en-US" altLang="ko-KR" sz="1400" b="0" i="0" dirty="0" err="1">
                <a:solidFill>
                  <a:srgbClr val="ABB2BF"/>
                </a:solidFill>
                <a:effectLst/>
                <a:latin typeface="Inconsolata" pitchFamily="1" charset="0"/>
              </a:rPr>
              <a:t>i</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0" i="0" dirty="0" err="1">
                <a:solidFill>
                  <a:srgbClr val="ABB2BF"/>
                </a:solidFill>
                <a:effectLst/>
                <a:latin typeface="Inconsolata" pitchFamily="1" charset="0"/>
              </a:rPr>
              <a:t>m_owners</a:t>
            </a:r>
            <a:r>
              <a:rPr lang="en-US" altLang="ko-KR" sz="1400" b="0" i="0" dirty="0">
                <a:solidFill>
                  <a:srgbClr val="ABB2BF"/>
                </a:solidFill>
                <a:effectLst/>
                <a:latin typeface="Inconsolata" pitchFamily="1" charset="0"/>
              </a:rPr>
              <a:t>[</a:t>
            </a:r>
            <a:r>
              <a:rPr lang="en-US" altLang="ko-KR" sz="1400" b="0" i="0" dirty="0">
                <a:solidFill>
                  <a:srgbClr val="D19A66"/>
                </a:solidFill>
                <a:effectLst/>
                <a:latin typeface="Inconsolata" pitchFamily="1" charset="0"/>
              </a:rPr>
              <a:t>2</a:t>
            </a:r>
            <a:r>
              <a:rPr lang="en-US" altLang="ko-KR" sz="1400" b="0" i="0" dirty="0">
                <a:solidFill>
                  <a:srgbClr val="ABB2BF"/>
                </a:solidFill>
                <a:effectLst/>
                <a:latin typeface="Inconsolata" pitchFamily="1" charset="0"/>
              </a:rPr>
              <a:t> + </a:t>
            </a:r>
            <a:r>
              <a:rPr lang="en-US" altLang="ko-KR" sz="1400" b="0" i="0" dirty="0" err="1">
                <a:solidFill>
                  <a:srgbClr val="ABB2BF"/>
                </a:solidFill>
                <a:effectLst/>
                <a:latin typeface="Inconsolata" pitchFamily="1" charset="0"/>
              </a:rPr>
              <a:t>i</a:t>
            </a:r>
            <a:r>
              <a:rPr lang="en-US" altLang="ko-KR" sz="1400" b="0" i="0" dirty="0">
                <a:solidFill>
                  <a:srgbClr val="ABB2BF"/>
                </a:solidFill>
                <a:effectLst/>
                <a:latin typeface="Inconsolata" pitchFamily="1" charset="0"/>
              </a:rPr>
              <a:t>] = </a:t>
            </a:r>
            <a:r>
              <a:rPr lang="en-US" altLang="ko-KR" sz="1400" b="1" i="0" dirty="0" err="1">
                <a:solidFill>
                  <a:srgbClr val="E6C07B"/>
                </a:solidFill>
                <a:effectLst/>
                <a:latin typeface="Inconsolata" pitchFamily="1" charset="0"/>
              </a:rPr>
              <a:t>uint</a:t>
            </a:r>
            <a:r>
              <a:rPr lang="en-US" altLang="ko-KR" sz="1400" b="0" i="0" dirty="0">
                <a:solidFill>
                  <a:srgbClr val="ABB2BF"/>
                </a:solidFill>
                <a:effectLst/>
                <a:latin typeface="Inconsolata" pitchFamily="1" charset="0"/>
              </a:rPr>
              <a:t>(_owners[</a:t>
            </a:r>
            <a:r>
              <a:rPr lang="en-US" altLang="ko-KR" sz="1400" b="0" i="0" dirty="0" err="1">
                <a:solidFill>
                  <a:srgbClr val="ABB2BF"/>
                </a:solidFill>
                <a:effectLst/>
                <a:latin typeface="Inconsolata" pitchFamily="1" charset="0"/>
              </a:rPr>
              <a:t>i</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0" i="0" dirty="0" err="1">
                <a:solidFill>
                  <a:srgbClr val="ABB2BF"/>
                </a:solidFill>
                <a:effectLst/>
                <a:latin typeface="Inconsolata" pitchFamily="1" charset="0"/>
              </a:rPr>
              <a:t>m_ownerIndex</a:t>
            </a:r>
            <a:r>
              <a:rPr lang="en-US" altLang="ko-KR" sz="1400" b="0" i="0" dirty="0">
                <a:solidFill>
                  <a:srgbClr val="ABB2BF"/>
                </a:solidFill>
                <a:effectLst/>
                <a:latin typeface="Inconsolata" pitchFamily="1" charset="0"/>
              </a:rPr>
              <a:t>[</a:t>
            </a:r>
            <a:r>
              <a:rPr lang="en-US" altLang="ko-KR" sz="1400" b="1" i="0" dirty="0" err="1">
                <a:solidFill>
                  <a:srgbClr val="E6C07B"/>
                </a:solidFill>
                <a:effectLst/>
                <a:latin typeface="Inconsolata" pitchFamily="1" charset="0"/>
              </a:rPr>
              <a:t>uint</a:t>
            </a:r>
            <a:r>
              <a:rPr lang="en-US" altLang="ko-KR" sz="1400" b="0" i="0" dirty="0">
                <a:solidFill>
                  <a:srgbClr val="ABB2BF"/>
                </a:solidFill>
                <a:effectLst/>
                <a:latin typeface="Inconsolata" pitchFamily="1" charset="0"/>
              </a:rPr>
              <a:t>(_owners[</a:t>
            </a:r>
            <a:r>
              <a:rPr lang="en-US" altLang="ko-KR" sz="1400" b="0" i="0" dirty="0" err="1">
                <a:solidFill>
                  <a:srgbClr val="ABB2BF"/>
                </a:solidFill>
                <a:effectLst/>
                <a:latin typeface="Inconsolata" pitchFamily="1" charset="0"/>
              </a:rPr>
              <a:t>i</a:t>
            </a:r>
            <a:r>
              <a:rPr lang="en-US" altLang="ko-KR" sz="1400" b="0" i="0" dirty="0">
                <a:solidFill>
                  <a:srgbClr val="ABB2BF"/>
                </a:solidFill>
                <a:effectLst/>
                <a:latin typeface="Inconsolata" pitchFamily="1" charset="0"/>
              </a:rPr>
              <a:t>])] = </a:t>
            </a:r>
            <a:r>
              <a:rPr lang="en-US" altLang="ko-KR" sz="1400" b="0" i="0" dirty="0">
                <a:solidFill>
                  <a:srgbClr val="D19A66"/>
                </a:solidFill>
                <a:effectLst/>
                <a:latin typeface="Inconsolata" pitchFamily="1" charset="0"/>
              </a:rPr>
              <a:t>2</a:t>
            </a:r>
            <a:r>
              <a:rPr lang="en-US" altLang="ko-KR" sz="1400" b="0" i="0" dirty="0">
                <a:solidFill>
                  <a:srgbClr val="ABB2BF"/>
                </a:solidFill>
                <a:effectLst/>
                <a:latin typeface="Inconsolata" pitchFamily="1" charset="0"/>
              </a:rPr>
              <a:t> + </a:t>
            </a:r>
            <a:r>
              <a:rPr lang="en-US" altLang="ko-KR" sz="1400" b="0" i="0" dirty="0" err="1">
                <a:solidFill>
                  <a:srgbClr val="ABB2BF"/>
                </a:solidFill>
                <a:effectLst/>
                <a:latin typeface="Inconsolata" pitchFamily="1" charset="0"/>
              </a:rPr>
              <a:t>i</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0" i="0" dirty="0" err="1">
                <a:solidFill>
                  <a:srgbClr val="ABB2BF"/>
                </a:solidFill>
                <a:effectLst/>
                <a:latin typeface="Inconsolata" pitchFamily="1" charset="0"/>
              </a:rPr>
              <a:t>m_required</a:t>
            </a:r>
            <a:r>
              <a:rPr lang="en-US" altLang="ko-KR" sz="1400" b="0" i="0" dirty="0">
                <a:solidFill>
                  <a:srgbClr val="ABB2BF"/>
                </a:solidFill>
                <a:effectLst/>
                <a:latin typeface="Inconsolata" pitchFamily="1" charset="0"/>
              </a:rPr>
              <a:t> = _required; </a:t>
            </a:r>
          </a:p>
          <a:p>
            <a:r>
              <a:rPr lang="en-US" altLang="ko-KR" sz="1400" dirty="0">
                <a:solidFill>
                  <a:srgbClr val="ABB2BF"/>
                </a:solidFill>
                <a:latin typeface="Inconsolata" pitchFamily="1" charset="0"/>
              </a:rPr>
              <a:t>  </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0" i="0" dirty="0">
                <a:solidFill>
                  <a:srgbClr val="ABB2BF"/>
                </a:solidFill>
                <a:effectLst/>
                <a:latin typeface="Inconsolata" pitchFamily="1" charset="0"/>
              </a:rPr>
              <a:t>... </a:t>
            </a:r>
          </a:p>
          <a:p>
            <a:r>
              <a:rPr lang="en-US" altLang="ko-KR" sz="1400" b="1" i="0" dirty="0">
                <a:solidFill>
                  <a:srgbClr val="C678DD"/>
                </a:solidFill>
                <a:effectLst/>
                <a:latin typeface="Inconsolata" pitchFamily="1" charset="0"/>
              </a:rPr>
              <a:t>  function</a:t>
            </a:r>
            <a:r>
              <a:rPr lang="en-US" altLang="ko-KR" sz="1400" b="0" i="0" dirty="0">
                <a:solidFill>
                  <a:srgbClr val="ABB2BF"/>
                </a:solidFill>
                <a:effectLst/>
                <a:latin typeface="Inconsolata" pitchFamily="1" charset="0"/>
              </a:rPr>
              <a:t> </a:t>
            </a:r>
            <a:r>
              <a:rPr lang="en-US" altLang="ko-KR" sz="1400" b="1" i="0" dirty="0" err="1">
                <a:solidFill>
                  <a:srgbClr val="61AEEE"/>
                </a:solidFill>
                <a:effectLst/>
                <a:latin typeface="Inconsolata" pitchFamily="1" charset="0"/>
              </a:rPr>
              <a:t>initWallet</a:t>
            </a:r>
            <a:r>
              <a:rPr lang="en-US" altLang="ko-KR" sz="1400" b="0" i="0" dirty="0">
                <a:solidFill>
                  <a:srgbClr val="ABB2BF"/>
                </a:solidFill>
                <a:effectLst/>
                <a:latin typeface="Inconsolata" pitchFamily="1" charset="0"/>
              </a:rPr>
              <a:t>(</a:t>
            </a:r>
            <a:r>
              <a:rPr lang="en-US" altLang="ko-KR" sz="1400" b="0" i="0" dirty="0">
                <a:solidFill>
                  <a:srgbClr val="E6C07B"/>
                </a:solidFill>
                <a:effectLst/>
                <a:latin typeface="Inconsolata" pitchFamily="1" charset="0"/>
              </a:rPr>
              <a:t>address</a:t>
            </a:r>
            <a:r>
              <a:rPr lang="en-US" altLang="ko-KR" sz="1400" b="0" i="0" dirty="0">
                <a:solidFill>
                  <a:srgbClr val="ABB2BF"/>
                </a:solidFill>
                <a:effectLst/>
                <a:latin typeface="Inconsolata" pitchFamily="1" charset="0"/>
              </a:rPr>
              <a:t>[] _owners, </a:t>
            </a:r>
            <a:r>
              <a:rPr lang="en-US" altLang="ko-KR" sz="1400" b="1" i="0" dirty="0" err="1">
                <a:solidFill>
                  <a:srgbClr val="E6C07B"/>
                </a:solidFill>
                <a:effectLst/>
                <a:latin typeface="Inconsolata" pitchFamily="1" charset="0"/>
              </a:rPr>
              <a:t>uint</a:t>
            </a:r>
            <a:r>
              <a:rPr lang="en-US" altLang="ko-KR" sz="1400" b="0" i="0" dirty="0">
                <a:solidFill>
                  <a:srgbClr val="ABB2BF"/>
                </a:solidFill>
                <a:effectLst/>
                <a:latin typeface="Inconsolata" pitchFamily="1" charset="0"/>
              </a:rPr>
              <a:t> _required, </a:t>
            </a:r>
            <a:r>
              <a:rPr lang="en-US" altLang="ko-KR" sz="1400" b="1" i="0" dirty="0" err="1">
                <a:solidFill>
                  <a:srgbClr val="E6C07B"/>
                </a:solidFill>
                <a:effectLst/>
                <a:latin typeface="Inconsolata" pitchFamily="1" charset="0"/>
              </a:rPr>
              <a:t>uint</a:t>
            </a:r>
            <a:r>
              <a:rPr lang="en-US" altLang="ko-KR" sz="1400" b="0" i="0" dirty="0">
                <a:solidFill>
                  <a:srgbClr val="ABB2BF"/>
                </a:solidFill>
                <a:effectLst/>
                <a:latin typeface="Inconsolata" pitchFamily="1" charset="0"/>
              </a:rPr>
              <a:t> _</a:t>
            </a:r>
            <a:r>
              <a:rPr lang="en-US" altLang="ko-KR" sz="1400" b="0" i="0" dirty="0" err="1">
                <a:solidFill>
                  <a:srgbClr val="ABB2BF"/>
                </a:solidFill>
                <a:effectLst/>
                <a:latin typeface="Inconsolata" pitchFamily="1" charset="0"/>
              </a:rPr>
              <a:t>daylimit</a:t>
            </a:r>
            <a:r>
              <a:rPr lang="en-US" altLang="ko-KR" sz="1400" b="0" i="0" dirty="0">
                <a:solidFill>
                  <a:srgbClr val="ABB2BF"/>
                </a:solidFill>
                <a:effectLst/>
                <a:latin typeface="Inconsolata" pitchFamily="1" charset="0"/>
              </a:rPr>
              <a:t>) { </a:t>
            </a:r>
          </a:p>
          <a:p>
            <a:r>
              <a:rPr lang="en-US" altLang="ko-KR" sz="1400" dirty="0">
                <a:solidFill>
                  <a:srgbClr val="ABB2BF"/>
                </a:solidFill>
                <a:latin typeface="Inconsolata" pitchFamily="1" charset="0"/>
              </a:rPr>
              <a:t>    </a:t>
            </a:r>
            <a:r>
              <a:rPr lang="en-US" altLang="ko-KR" sz="1400" b="0" i="0" dirty="0" err="1">
                <a:solidFill>
                  <a:srgbClr val="ABB2BF"/>
                </a:solidFill>
                <a:effectLst/>
                <a:latin typeface="Inconsolata" pitchFamily="1" charset="0"/>
              </a:rPr>
              <a:t>initDaylimit</a:t>
            </a:r>
            <a:r>
              <a:rPr lang="en-US" altLang="ko-KR" sz="1400" b="0" i="0" dirty="0">
                <a:solidFill>
                  <a:srgbClr val="ABB2BF"/>
                </a:solidFill>
                <a:effectLst/>
                <a:latin typeface="Inconsolata" pitchFamily="1" charset="0"/>
              </a:rPr>
              <a:t>(_</a:t>
            </a:r>
            <a:r>
              <a:rPr lang="en-US" altLang="ko-KR" sz="1400" b="0" i="0" dirty="0" err="1">
                <a:solidFill>
                  <a:srgbClr val="ABB2BF"/>
                </a:solidFill>
                <a:effectLst/>
                <a:latin typeface="Inconsolata" pitchFamily="1" charset="0"/>
              </a:rPr>
              <a:t>daylimit</a:t>
            </a:r>
            <a:r>
              <a:rPr lang="en-US" altLang="ko-KR" sz="1400" b="0" i="0" dirty="0">
                <a:solidFill>
                  <a:srgbClr val="ABB2BF"/>
                </a:solidFill>
                <a:effectLst/>
                <a:latin typeface="Inconsolata" pitchFamily="1" charset="0"/>
              </a:rPr>
              <a:t>); </a:t>
            </a:r>
          </a:p>
          <a:p>
            <a:r>
              <a:rPr lang="en-US" altLang="ko-KR" sz="1400" dirty="0">
                <a:solidFill>
                  <a:srgbClr val="ABB2BF"/>
                </a:solidFill>
                <a:latin typeface="Inconsolata" pitchFamily="1" charset="0"/>
              </a:rPr>
              <a:t>    </a:t>
            </a:r>
            <a:r>
              <a:rPr lang="en-US" altLang="ko-KR" sz="1400" b="0" i="0" dirty="0" err="1">
                <a:solidFill>
                  <a:srgbClr val="ABB2BF"/>
                </a:solidFill>
                <a:effectLst/>
                <a:latin typeface="Inconsolata" pitchFamily="1" charset="0"/>
              </a:rPr>
              <a:t>initMultiowned</a:t>
            </a:r>
            <a:r>
              <a:rPr lang="en-US" altLang="ko-KR" sz="1400" b="0" i="0" dirty="0">
                <a:solidFill>
                  <a:srgbClr val="ABB2BF"/>
                </a:solidFill>
                <a:effectLst/>
                <a:latin typeface="Inconsolata" pitchFamily="1" charset="0"/>
              </a:rPr>
              <a:t>(_owners, _required); </a:t>
            </a:r>
          </a:p>
          <a:p>
            <a:r>
              <a:rPr lang="en-US" altLang="ko-KR" sz="1400" b="0" i="0" dirty="0">
                <a:solidFill>
                  <a:srgbClr val="ABB2BF"/>
                </a:solidFill>
                <a:effectLst/>
                <a:latin typeface="Inconsolata" pitchFamily="1" charset="0"/>
              </a:rPr>
              <a:t>  } </a:t>
            </a:r>
          </a:p>
          <a:p>
            <a:r>
              <a:rPr lang="en-US" altLang="ko-KR" sz="1400" b="0" i="0" dirty="0">
                <a:solidFill>
                  <a:srgbClr val="ABB2BF"/>
                </a:solidFill>
                <a:effectLst/>
                <a:latin typeface="Inconsolata" pitchFamily="1" charset="0"/>
              </a:rPr>
              <a:t>}</a:t>
            </a:r>
            <a:endParaRPr lang="ko-KR" altLang="en-US" sz="1400" dirty="0"/>
          </a:p>
        </p:txBody>
      </p:sp>
      <p:sp>
        <p:nvSpPr>
          <p:cNvPr id="15" name="Rectangle 14">
            <a:extLst>
              <a:ext uri="{FF2B5EF4-FFF2-40B4-BE49-F238E27FC236}">
                <a16:creationId xmlns:a16="http://schemas.microsoft.com/office/drawing/2014/main" id="{2287D75B-2DA2-45F2-BA5F-73EC914C5AD6}"/>
              </a:ext>
            </a:extLst>
          </p:cNvPr>
          <p:cNvSpPr/>
          <p:nvPr/>
        </p:nvSpPr>
        <p:spPr>
          <a:xfrm>
            <a:off x="1103844" y="2840212"/>
            <a:ext cx="6831073" cy="2468508"/>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a:extLst>
              <a:ext uri="{FF2B5EF4-FFF2-40B4-BE49-F238E27FC236}">
                <a16:creationId xmlns:a16="http://schemas.microsoft.com/office/drawing/2014/main" id="{17E5A379-ABF6-4A22-B7E7-C622CA37FDDA}"/>
              </a:ext>
            </a:extLst>
          </p:cNvPr>
          <p:cNvSpPr/>
          <p:nvPr/>
        </p:nvSpPr>
        <p:spPr>
          <a:xfrm>
            <a:off x="1103844" y="5446902"/>
            <a:ext cx="6831073" cy="867225"/>
          </a:xfrm>
          <a:prstGeom prst="rect">
            <a:avLst/>
          </a:prstGeom>
          <a:noFill/>
          <a:ln w="28575">
            <a:solidFill>
              <a:srgbClr val="66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8224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D81A7-18AC-4A6C-8310-222238AFD6DE}"/>
              </a:ext>
            </a:extLst>
          </p:cNvPr>
          <p:cNvSpPr>
            <a:spLocks noGrp="1"/>
          </p:cNvSpPr>
          <p:nvPr>
            <p:ph type="title"/>
          </p:nvPr>
        </p:nvSpPr>
        <p:spPr>
          <a:xfrm>
            <a:off x="913795" y="185393"/>
            <a:ext cx="10353762" cy="1261872"/>
          </a:xfrm>
        </p:spPr>
        <p:txBody>
          <a:bodyPr/>
          <a:lstStyle/>
          <a:p>
            <a:r>
              <a:rPr lang="en-US" altLang="ko-KR" dirty="0"/>
              <a:t>Default Visibility</a:t>
            </a:r>
            <a:endParaRPr lang="ko-KR" altLang="en-US" dirty="0"/>
          </a:p>
        </p:txBody>
      </p:sp>
      <p:sp>
        <p:nvSpPr>
          <p:cNvPr id="5" name="Content Placeholder 4">
            <a:extLst>
              <a:ext uri="{FF2B5EF4-FFF2-40B4-BE49-F238E27FC236}">
                <a16:creationId xmlns:a16="http://schemas.microsoft.com/office/drawing/2014/main" id="{3DCAE9F4-206D-4C8C-9D9D-2399A5D1EE8F}"/>
              </a:ext>
            </a:extLst>
          </p:cNvPr>
          <p:cNvSpPr>
            <a:spLocks noGrp="1"/>
          </p:cNvSpPr>
          <p:nvPr>
            <p:ph sz="half" idx="1"/>
          </p:nvPr>
        </p:nvSpPr>
        <p:spPr>
          <a:xfrm>
            <a:off x="913795" y="1620785"/>
            <a:ext cx="4856841" cy="2184159"/>
          </a:xfrm>
        </p:spPr>
        <p:txBody>
          <a:bodyPr/>
          <a:lstStyle/>
          <a:p>
            <a:r>
              <a:rPr lang="en-US" altLang="ko-KR" dirty="0"/>
              <a:t>Measurement</a:t>
            </a:r>
          </a:p>
          <a:p>
            <a:endParaRPr lang="en-US" altLang="ko-KR" dirty="0"/>
          </a:p>
        </p:txBody>
      </p:sp>
      <p:sp>
        <p:nvSpPr>
          <p:cNvPr id="6" name="Content Placeholder 5">
            <a:extLst>
              <a:ext uri="{FF2B5EF4-FFF2-40B4-BE49-F238E27FC236}">
                <a16:creationId xmlns:a16="http://schemas.microsoft.com/office/drawing/2014/main" id="{E47B8AF2-BA0A-4BB4-9919-2138F406C270}"/>
              </a:ext>
            </a:extLst>
          </p:cNvPr>
          <p:cNvSpPr>
            <a:spLocks noGrp="1"/>
          </p:cNvSpPr>
          <p:nvPr>
            <p:ph sz="half" idx="2"/>
          </p:nvPr>
        </p:nvSpPr>
        <p:spPr>
          <a:xfrm>
            <a:off x="6410716" y="1620786"/>
            <a:ext cx="4856841" cy="644063"/>
          </a:xfrm>
        </p:spPr>
        <p:txBody>
          <a:bodyPr/>
          <a:lstStyle/>
          <a:p>
            <a:r>
              <a:rPr lang="en-US" altLang="ko-KR" dirty="0"/>
              <a:t>How to discover/prove it?</a:t>
            </a:r>
          </a:p>
        </p:txBody>
      </p:sp>
      <p:graphicFrame>
        <p:nvGraphicFramePr>
          <p:cNvPr id="2" name="Table 2">
            <a:extLst>
              <a:ext uri="{FF2B5EF4-FFF2-40B4-BE49-F238E27FC236}">
                <a16:creationId xmlns:a16="http://schemas.microsoft.com/office/drawing/2014/main" id="{E0554D24-5FFF-4413-A691-8B4AA65473FF}"/>
              </a:ext>
            </a:extLst>
          </p:cNvPr>
          <p:cNvGraphicFramePr>
            <a:graphicFrameLocks noGrp="1"/>
          </p:cNvGraphicFramePr>
          <p:nvPr/>
        </p:nvGraphicFramePr>
        <p:xfrm>
          <a:off x="1356850" y="2098871"/>
          <a:ext cx="4529301" cy="2494278"/>
        </p:xfrm>
        <a:graphic>
          <a:graphicData uri="http://schemas.openxmlformats.org/drawingml/2006/table">
            <a:tbl>
              <a:tblPr firstRow="1" bandRow="1">
                <a:tableStyleId>{5C22544A-7EE6-4342-B048-85BDC9FD1C3A}</a:tableStyleId>
              </a:tblPr>
              <a:tblGrid>
                <a:gridCol w="2310887">
                  <a:extLst>
                    <a:ext uri="{9D8B030D-6E8A-4147-A177-3AD203B41FA5}">
                      <a16:colId xmlns:a16="http://schemas.microsoft.com/office/drawing/2014/main" val="3048265599"/>
                    </a:ext>
                  </a:extLst>
                </a:gridCol>
                <a:gridCol w="2218414">
                  <a:extLst>
                    <a:ext uri="{9D8B030D-6E8A-4147-A177-3AD203B41FA5}">
                      <a16:colId xmlns:a16="http://schemas.microsoft.com/office/drawing/2014/main" val="2712538534"/>
                    </a:ext>
                  </a:extLst>
                </a:gridCol>
              </a:tblGrid>
              <a:tr h="415713">
                <a:tc>
                  <a:txBody>
                    <a:bodyPr/>
                    <a:lstStyle/>
                    <a:p>
                      <a:pPr latinLnBrk="1"/>
                      <a:r>
                        <a:rPr lang="en-US" altLang="ko-KR" dirty="0">
                          <a:solidFill>
                            <a:schemeClr val="tx1"/>
                          </a:solidFill>
                        </a:rPr>
                        <a:t>Metric</a:t>
                      </a:r>
                      <a:endParaRPr lang="ko-KR" altLang="en-US" dirty="0">
                        <a:solidFill>
                          <a:schemeClr val="tx1"/>
                        </a:solidFill>
                      </a:endParaRPr>
                    </a:p>
                  </a:txBody>
                  <a:tcPr>
                    <a:noFill/>
                  </a:tcPr>
                </a:tc>
                <a:tc>
                  <a:txBody>
                    <a:bodyPr/>
                    <a:lstStyle/>
                    <a:p>
                      <a:pPr latinLnBrk="1"/>
                      <a:r>
                        <a:rPr lang="en-US" altLang="ko-KR" dirty="0">
                          <a:solidFill>
                            <a:schemeClr val="tx1"/>
                          </a:solidFill>
                        </a:rPr>
                        <a:t>Estimation</a:t>
                      </a:r>
                      <a:endParaRPr lang="ko-KR" altLang="en-US" dirty="0">
                        <a:solidFill>
                          <a:schemeClr val="tx1"/>
                        </a:solidFill>
                      </a:endParaRPr>
                    </a:p>
                  </a:txBody>
                  <a:tcPr>
                    <a:noFill/>
                  </a:tcPr>
                </a:tc>
                <a:extLst>
                  <a:ext uri="{0D108BD9-81ED-4DB2-BD59-A6C34878D82A}">
                    <a16:rowId xmlns:a16="http://schemas.microsoft.com/office/drawing/2014/main" val="1988997507"/>
                  </a:ext>
                </a:extLst>
              </a:tr>
              <a:tr h="415713">
                <a:tc>
                  <a:txBody>
                    <a:bodyPr/>
                    <a:lstStyle/>
                    <a:p>
                      <a:pPr latinLnBrk="1"/>
                      <a:r>
                        <a:rPr lang="en-US" altLang="ko-KR" dirty="0">
                          <a:solidFill>
                            <a:schemeClr val="tx1"/>
                          </a:solidFill>
                        </a:rPr>
                        <a:t>Attack Vector</a:t>
                      </a:r>
                      <a:endParaRPr lang="ko-KR" altLang="en-US" dirty="0">
                        <a:solidFill>
                          <a:schemeClr val="tx1"/>
                        </a:solidFill>
                      </a:endParaRPr>
                    </a:p>
                  </a:txBody>
                  <a:tcPr>
                    <a:noFill/>
                  </a:tcPr>
                </a:tc>
                <a:tc>
                  <a:txBody>
                    <a:bodyPr/>
                    <a:lstStyle/>
                    <a:p>
                      <a:pPr latinLnBrk="1"/>
                      <a:r>
                        <a:rPr lang="en-US" altLang="ko-KR" dirty="0">
                          <a:solidFill>
                            <a:srgbClr val="CCFFCC"/>
                          </a:solidFill>
                        </a:rPr>
                        <a:t>Smart Contract</a:t>
                      </a:r>
                      <a:endParaRPr lang="ko-KR" altLang="en-US" dirty="0">
                        <a:solidFill>
                          <a:srgbClr val="CCFFCC"/>
                        </a:solidFill>
                      </a:endParaRPr>
                    </a:p>
                  </a:txBody>
                  <a:tcPr>
                    <a:noFill/>
                  </a:tcPr>
                </a:tc>
                <a:extLst>
                  <a:ext uri="{0D108BD9-81ED-4DB2-BD59-A6C34878D82A}">
                    <a16:rowId xmlns:a16="http://schemas.microsoft.com/office/drawing/2014/main" val="2018419135"/>
                  </a:ext>
                </a:extLst>
              </a:tr>
              <a:tr h="415713">
                <a:tc>
                  <a:txBody>
                    <a:bodyPr/>
                    <a:lstStyle/>
                    <a:p>
                      <a:pPr latinLnBrk="1"/>
                      <a:r>
                        <a:rPr lang="en-US" altLang="ko-KR" dirty="0">
                          <a:solidFill>
                            <a:srgbClr val="FFFF00"/>
                          </a:solidFill>
                        </a:rPr>
                        <a:t>Attack Complexity</a:t>
                      </a:r>
                      <a:endParaRPr lang="ko-KR" altLang="en-US" dirty="0">
                        <a:solidFill>
                          <a:srgbClr val="FFFF00"/>
                        </a:solidFill>
                      </a:endParaRPr>
                    </a:p>
                  </a:txBody>
                  <a:tcPr>
                    <a:noFill/>
                  </a:tcPr>
                </a:tc>
                <a:tc>
                  <a:txBody>
                    <a:bodyPr/>
                    <a:lstStyle/>
                    <a:p>
                      <a:pPr latinLnBrk="1"/>
                      <a:r>
                        <a:rPr lang="en-US" altLang="ko-KR" dirty="0">
                          <a:solidFill>
                            <a:srgbClr val="FFFF00"/>
                          </a:solidFill>
                        </a:rPr>
                        <a:t>Very low</a:t>
                      </a:r>
                      <a:endParaRPr lang="ko-KR" altLang="en-US" dirty="0">
                        <a:solidFill>
                          <a:srgbClr val="FFFF00"/>
                        </a:solidFill>
                      </a:endParaRPr>
                    </a:p>
                  </a:txBody>
                  <a:tcPr>
                    <a:noFill/>
                  </a:tcPr>
                </a:tc>
                <a:extLst>
                  <a:ext uri="{0D108BD9-81ED-4DB2-BD59-A6C34878D82A}">
                    <a16:rowId xmlns:a16="http://schemas.microsoft.com/office/drawing/2014/main" val="4061231063"/>
                  </a:ext>
                </a:extLst>
              </a:tr>
              <a:tr h="415713">
                <a:tc>
                  <a:txBody>
                    <a:bodyPr/>
                    <a:lstStyle/>
                    <a:p>
                      <a:pPr latinLnBrk="1"/>
                      <a:r>
                        <a:rPr lang="en-US" altLang="ko-KR" dirty="0">
                          <a:solidFill>
                            <a:schemeClr val="tx1"/>
                          </a:solidFill>
                        </a:rPr>
                        <a:t>Privileges Required</a:t>
                      </a:r>
                      <a:endParaRPr lang="ko-KR" altLang="en-US" dirty="0">
                        <a:solidFill>
                          <a:schemeClr val="tx1"/>
                        </a:solidFill>
                      </a:endParaRPr>
                    </a:p>
                  </a:txBody>
                  <a:tcPr>
                    <a:noFill/>
                  </a:tcPr>
                </a:tc>
                <a:tc>
                  <a:txBody>
                    <a:bodyPr/>
                    <a:lstStyle/>
                    <a:p>
                      <a:pPr latinLnBrk="1"/>
                      <a:r>
                        <a:rPr lang="en-US" altLang="ko-KR" dirty="0">
                          <a:solidFill>
                            <a:schemeClr val="tx1"/>
                          </a:solidFill>
                        </a:rPr>
                        <a:t>No/Yes</a:t>
                      </a:r>
                      <a:endParaRPr lang="ko-KR" altLang="en-US" dirty="0">
                        <a:solidFill>
                          <a:schemeClr val="tx1"/>
                        </a:solidFill>
                      </a:endParaRPr>
                    </a:p>
                  </a:txBody>
                  <a:tcPr>
                    <a:noFill/>
                  </a:tcPr>
                </a:tc>
                <a:extLst>
                  <a:ext uri="{0D108BD9-81ED-4DB2-BD59-A6C34878D82A}">
                    <a16:rowId xmlns:a16="http://schemas.microsoft.com/office/drawing/2014/main" val="3160315207"/>
                  </a:ext>
                </a:extLst>
              </a:tr>
              <a:tr h="415713">
                <a:tc>
                  <a:txBody>
                    <a:bodyPr/>
                    <a:lstStyle/>
                    <a:p>
                      <a:pPr latinLnBrk="1"/>
                      <a:r>
                        <a:rPr lang="en-US" altLang="ko-KR" dirty="0">
                          <a:solidFill>
                            <a:schemeClr val="tx1"/>
                          </a:solidFill>
                        </a:rPr>
                        <a:t>User Interaction</a:t>
                      </a:r>
                      <a:endParaRPr lang="ko-KR" altLang="en-US" dirty="0">
                        <a:solidFill>
                          <a:schemeClr val="tx1"/>
                        </a:solidFill>
                      </a:endParaRPr>
                    </a:p>
                  </a:txBody>
                  <a:tcPr>
                    <a:noFill/>
                  </a:tcPr>
                </a:tc>
                <a:tc>
                  <a:txBody>
                    <a:bodyPr/>
                    <a:lstStyle/>
                    <a:p>
                      <a:pPr latinLnBrk="1"/>
                      <a:r>
                        <a:rPr lang="en-US" altLang="ko-KR" dirty="0">
                          <a:solidFill>
                            <a:schemeClr val="tx1"/>
                          </a:solidFill>
                        </a:rPr>
                        <a:t>No</a:t>
                      </a:r>
                      <a:endParaRPr lang="ko-KR" altLang="en-US" dirty="0">
                        <a:solidFill>
                          <a:schemeClr val="tx1"/>
                        </a:solidFill>
                      </a:endParaRPr>
                    </a:p>
                  </a:txBody>
                  <a:tcPr>
                    <a:noFill/>
                  </a:tcPr>
                </a:tc>
                <a:extLst>
                  <a:ext uri="{0D108BD9-81ED-4DB2-BD59-A6C34878D82A}">
                    <a16:rowId xmlns:a16="http://schemas.microsoft.com/office/drawing/2014/main" val="3885428062"/>
                  </a:ext>
                </a:extLst>
              </a:tr>
              <a:tr h="415713">
                <a:tc>
                  <a:txBody>
                    <a:bodyPr/>
                    <a:lstStyle/>
                    <a:p>
                      <a:pPr latinLnBrk="1"/>
                      <a:r>
                        <a:rPr lang="en-US" altLang="ko-KR" dirty="0">
                          <a:solidFill>
                            <a:srgbClr val="FFFF00"/>
                          </a:solidFill>
                        </a:rPr>
                        <a:t>Severity</a:t>
                      </a:r>
                      <a:endParaRPr lang="ko-KR" altLang="en-US" dirty="0">
                        <a:solidFill>
                          <a:srgbClr val="FFFF00"/>
                        </a:solidFill>
                      </a:endParaRPr>
                    </a:p>
                  </a:txBody>
                  <a:tcPr>
                    <a:noFill/>
                  </a:tcPr>
                </a:tc>
                <a:tc>
                  <a:txBody>
                    <a:bodyPr/>
                    <a:lstStyle/>
                    <a:p>
                      <a:pPr latinLnBrk="1"/>
                      <a:r>
                        <a:rPr lang="en-US" altLang="ko-KR" dirty="0">
                          <a:solidFill>
                            <a:srgbClr val="FFFF00"/>
                          </a:solidFill>
                        </a:rPr>
                        <a:t>Very High(Critical)</a:t>
                      </a:r>
                      <a:endParaRPr lang="ko-KR" altLang="en-US" dirty="0">
                        <a:solidFill>
                          <a:srgbClr val="FFFF00"/>
                        </a:solidFill>
                      </a:endParaRPr>
                    </a:p>
                  </a:txBody>
                  <a:tcPr>
                    <a:noFill/>
                  </a:tcPr>
                </a:tc>
                <a:extLst>
                  <a:ext uri="{0D108BD9-81ED-4DB2-BD59-A6C34878D82A}">
                    <a16:rowId xmlns:a16="http://schemas.microsoft.com/office/drawing/2014/main" val="1226437741"/>
                  </a:ext>
                </a:extLst>
              </a:tr>
            </a:tbl>
          </a:graphicData>
        </a:graphic>
      </p:graphicFrame>
      <p:sp>
        <p:nvSpPr>
          <p:cNvPr id="7" name="TextBox 6">
            <a:extLst>
              <a:ext uri="{FF2B5EF4-FFF2-40B4-BE49-F238E27FC236}">
                <a16:creationId xmlns:a16="http://schemas.microsoft.com/office/drawing/2014/main" id="{E30BF67D-880B-4B90-B76B-8670FB2AF12C}"/>
              </a:ext>
            </a:extLst>
          </p:cNvPr>
          <p:cNvSpPr txBox="1"/>
          <p:nvPr/>
        </p:nvSpPr>
        <p:spPr>
          <a:xfrm>
            <a:off x="1356850" y="4638563"/>
            <a:ext cx="3371579" cy="369332"/>
          </a:xfrm>
          <a:prstGeom prst="rect">
            <a:avLst/>
          </a:prstGeom>
          <a:noFill/>
        </p:spPr>
        <p:txBody>
          <a:bodyPr wrap="square" rtlCol="0">
            <a:spAutoFit/>
          </a:bodyPr>
          <a:lstStyle/>
          <a:p>
            <a:r>
              <a:rPr lang="en-US" altLang="ko-KR" dirty="0"/>
              <a:t>CVSS : 7.0 over</a:t>
            </a:r>
            <a:endParaRPr lang="ko-KR" altLang="en-US" dirty="0"/>
          </a:p>
        </p:txBody>
      </p:sp>
      <p:sp>
        <p:nvSpPr>
          <p:cNvPr id="9" name="TextBox 8">
            <a:extLst>
              <a:ext uri="{FF2B5EF4-FFF2-40B4-BE49-F238E27FC236}">
                <a16:creationId xmlns:a16="http://schemas.microsoft.com/office/drawing/2014/main" id="{4999FCEE-448E-4692-9625-6DEC952A31FF}"/>
              </a:ext>
            </a:extLst>
          </p:cNvPr>
          <p:cNvSpPr txBox="1"/>
          <p:nvPr/>
        </p:nvSpPr>
        <p:spPr>
          <a:xfrm>
            <a:off x="3494822" y="4593151"/>
            <a:ext cx="3317676" cy="276999"/>
          </a:xfrm>
          <a:prstGeom prst="rect">
            <a:avLst/>
          </a:prstGeom>
          <a:noFill/>
        </p:spPr>
        <p:txBody>
          <a:bodyPr wrap="square" rtlCol="0">
            <a:spAutoFit/>
          </a:bodyPr>
          <a:lstStyle/>
          <a:p>
            <a:r>
              <a:rPr lang="en-US" altLang="ko-KR" sz="1200" i="1" dirty="0"/>
              <a:t>[CVSS, 2021], [STRIDE, 2021], [DREAD, 2021]</a:t>
            </a:r>
            <a:endParaRPr lang="ko-KR" altLang="en-US" sz="1200" i="1" dirty="0"/>
          </a:p>
        </p:txBody>
      </p:sp>
      <p:sp>
        <p:nvSpPr>
          <p:cNvPr id="10" name="Rectangle 9">
            <a:extLst>
              <a:ext uri="{FF2B5EF4-FFF2-40B4-BE49-F238E27FC236}">
                <a16:creationId xmlns:a16="http://schemas.microsoft.com/office/drawing/2014/main" id="{C8C53890-8471-46C5-ACAF-00C0716B0C09}"/>
              </a:ext>
            </a:extLst>
          </p:cNvPr>
          <p:cNvSpPr/>
          <p:nvPr/>
        </p:nvSpPr>
        <p:spPr>
          <a:xfrm>
            <a:off x="6825227" y="2098872"/>
            <a:ext cx="4966895" cy="1415772"/>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B540C1A4-AB8E-4B68-9E1B-71E2DC20007C}"/>
              </a:ext>
            </a:extLst>
          </p:cNvPr>
          <p:cNvSpPr txBox="1"/>
          <p:nvPr/>
        </p:nvSpPr>
        <p:spPr>
          <a:xfrm>
            <a:off x="6825227" y="2098871"/>
            <a:ext cx="4966895" cy="1415772"/>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Pattern Searching (Automatic approach)</a:t>
            </a:r>
          </a:p>
          <a:p>
            <a:r>
              <a:rPr lang="en-US" altLang="ko-KR" dirty="0"/>
              <a:t>     </a:t>
            </a:r>
            <a:r>
              <a:rPr lang="en-US" altLang="ko-KR" sz="1400" dirty="0"/>
              <a:t>Check the every require statement.</a:t>
            </a:r>
          </a:p>
          <a:p>
            <a:r>
              <a:rPr lang="en-US" altLang="ko-KR" sz="1400" dirty="0"/>
              <a:t>       </a:t>
            </a:r>
            <a:endParaRPr lang="en-US" altLang="ko-KR" dirty="0"/>
          </a:p>
          <a:p>
            <a:pPr marL="285750" indent="-285750">
              <a:buFont typeface="Arial" panose="020B0604020202020204" pitchFamily="34" charset="0"/>
              <a:buChar char="•"/>
            </a:pPr>
            <a:r>
              <a:rPr lang="en-US" altLang="ko-KR" dirty="0"/>
              <a:t>Code Audit (Related to transfer ether)</a:t>
            </a:r>
          </a:p>
          <a:p>
            <a:pPr marL="285750" indent="-285750">
              <a:buFont typeface="Arial" panose="020B0604020202020204" pitchFamily="34" charset="0"/>
              <a:buChar char="•"/>
            </a:pPr>
            <a:r>
              <a:rPr lang="en-US" altLang="ko-KR" dirty="0"/>
              <a:t>Verification(Manual approach)</a:t>
            </a:r>
          </a:p>
        </p:txBody>
      </p:sp>
    </p:spTree>
    <p:extLst>
      <p:ext uri="{BB962C8B-B14F-4D97-AF65-F5344CB8AC3E}">
        <p14:creationId xmlns:p14="http://schemas.microsoft.com/office/powerpoint/2010/main" val="195670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WRAP-UP</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5100705"/>
          </a:xfrm>
        </p:spPr>
        <p:txBody>
          <a:bodyPr/>
          <a:lstStyle/>
          <a:p>
            <a:r>
              <a:rPr lang="en-US" altLang="ko-KR" dirty="0"/>
              <a:t>Vulnerability Types : Easy to find/exploit, Easy to defend with Code-Review</a:t>
            </a:r>
          </a:p>
          <a:p>
            <a:endParaRPr lang="en-US" altLang="ko-KR" dirty="0"/>
          </a:p>
          <a:p>
            <a:endParaRPr lang="en-US" altLang="ko-KR" dirty="0"/>
          </a:p>
          <a:p>
            <a:r>
              <a:rPr lang="en-US" altLang="ko-KR" dirty="0"/>
              <a:t>Prediction</a:t>
            </a:r>
          </a:p>
          <a:p>
            <a:pPr lvl="1"/>
            <a:endParaRPr lang="ko-KR" altLang="en-US" dirty="0"/>
          </a:p>
        </p:txBody>
      </p:sp>
      <p:sp>
        <p:nvSpPr>
          <p:cNvPr id="4" name="Rectangle 3">
            <a:extLst>
              <a:ext uri="{FF2B5EF4-FFF2-40B4-BE49-F238E27FC236}">
                <a16:creationId xmlns:a16="http://schemas.microsoft.com/office/drawing/2014/main" id="{D1387814-EF80-44D0-A8B1-41CE1380D26E}"/>
              </a:ext>
            </a:extLst>
          </p:cNvPr>
          <p:cNvSpPr/>
          <p:nvPr/>
        </p:nvSpPr>
        <p:spPr>
          <a:xfrm>
            <a:off x="1759497" y="2004661"/>
            <a:ext cx="9087662" cy="1158903"/>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1859135" y="2088819"/>
            <a:ext cx="4236865"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Re-</a:t>
            </a:r>
            <a:r>
              <a:rPr lang="en-US" altLang="ko-KR" dirty="0" err="1"/>
              <a:t>Entrancy</a:t>
            </a:r>
            <a:endParaRPr lang="en-US" altLang="ko-KR" dirty="0"/>
          </a:p>
          <a:p>
            <a:pPr marL="285750" indent="-285750">
              <a:buFont typeface="Arial" panose="020B0604020202020204" pitchFamily="34" charset="0"/>
              <a:buChar char="•"/>
            </a:pPr>
            <a:r>
              <a:rPr lang="en-US" altLang="ko-KR" dirty="0" err="1"/>
              <a:t>Delegatecall</a:t>
            </a:r>
            <a:endParaRPr lang="en-US" altLang="ko-KR" dirty="0"/>
          </a:p>
          <a:p>
            <a:pPr marL="285750" indent="-285750">
              <a:buFont typeface="Arial" panose="020B0604020202020204" pitchFamily="34" charset="0"/>
              <a:buChar char="•"/>
            </a:pPr>
            <a:r>
              <a:rPr lang="en-US" altLang="ko-KR" dirty="0"/>
              <a:t>Unexpected Ether</a:t>
            </a:r>
          </a:p>
          <a:p>
            <a:pPr marL="285750" indent="-285750">
              <a:buFont typeface="Arial" panose="020B0604020202020204" pitchFamily="34" charset="0"/>
              <a:buChar char="•"/>
            </a:pPr>
            <a:endParaRPr lang="ko-KR" altLang="en-US" dirty="0"/>
          </a:p>
        </p:txBody>
      </p:sp>
      <p:sp>
        <p:nvSpPr>
          <p:cNvPr id="6" name="Rectangle: Rounded Corners 5">
            <a:extLst>
              <a:ext uri="{FF2B5EF4-FFF2-40B4-BE49-F238E27FC236}">
                <a16:creationId xmlns:a16="http://schemas.microsoft.com/office/drawing/2014/main" id="{41382B5C-8501-4A5E-9BC0-3D3562CC20CE}"/>
              </a:ext>
            </a:extLst>
          </p:cNvPr>
          <p:cNvSpPr/>
          <p:nvPr/>
        </p:nvSpPr>
        <p:spPr>
          <a:xfrm>
            <a:off x="1807132" y="3611993"/>
            <a:ext cx="2829873" cy="50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A single step attack</a:t>
            </a:r>
          </a:p>
        </p:txBody>
      </p:sp>
      <p:sp>
        <p:nvSpPr>
          <p:cNvPr id="7" name="Rectangle: Rounded Corners 6">
            <a:extLst>
              <a:ext uri="{FF2B5EF4-FFF2-40B4-BE49-F238E27FC236}">
                <a16:creationId xmlns:a16="http://schemas.microsoft.com/office/drawing/2014/main" id="{8F2EDA82-9878-4417-9C84-E6D8CC87CB13}"/>
              </a:ext>
            </a:extLst>
          </p:cNvPr>
          <p:cNvSpPr/>
          <p:nvPr/>
        </p:nvSpPr>
        <p:spPr>
          <a:xfrm>
            <a:off x="7554997" y="3611993"/>
            <a:ext cx="2829873"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Multi-steps attack</a:t>
            </a:r>
          </a:p>
          <a:p>
            <a:pPr algn="ctr"/>
            <a:r>
              <a:rPr lang="en-US" altLang="ko-KR" sz="1400" dirty="0"/>
              <a:t>(Chained Attack)</a:t>
            </a:r>
            <a:endParaRPr lang="ko-KR" altLang="en-US" sz="1400" dirty="0"/>
          </a:p>
        </p:txBody>
      </p:sp>
      <p:cxnSp>
        <p:nvCxnSpPr>
          <p:cNvPr id="9" name="Straight Arrow Connector 8">
            <a:extLst>
              <a:ext uri="{FF2B5EF4-FFF2-40B4-BE49-F238E27FC236}">
                <a16:creationId xmlns:a16="http://schemas.microsoft.com/office/drawing/2014/main" id="{09BC7599-79FA-473C-8D30-20BC96529E7C}"/>
              </a:ext>
            </a:extLst>
          </p:cNvPr>
          <p:cNvCxnSpPr/>
          <p:nvPr/>
        </p:nvCxnSpPr>
        <p:spPr>
          <a:xfrm>
            <a:off x="4810351" y="3863343"/>
            <a:ext cx="25741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136F6AE4-B8C6-4C26-8F04-D14686A22CDC}"/>
              </a:ext>
            </a:extLst>
          </p:cNvPr>
          <p:cNvSpPr/>
          <p:nvPr/>
        </p:nvSpPr>
        <p:spPr>
          <a:xfrm>
            <a:off x="1807132" y="5486464"/>
            <a:ext cx="2829873" cy="50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Individual</a:t>
            </a:r>
            <a:endParaRPr lang="ko-KR" altLang="en-US" dirty="0"/>
          </a:p>
        </p:txBody>
      </p:sp>
      <p:sp>
        <p:nvSpPr>
          <p:cNvPr id="11" name="Rectangle: Rounded Corners 10">
            <a:extLst>
              <a:ext uri="{FF2B5EF4-FFF2-40B4-BE49-F238E27FC236}">
                <a16:creationId xmlns:a16="http://schemas.microsoft.com/office/drawing/2014/main" id="{7095D4ED-F20D-458C-9CA5-81F6896FB375}"/>
              </a:ext>
            </a:extLst>
          </p:cNvPr>
          <p:cNvSpPr/>
          <p:nvPr/>
        </p:nvSpPr>
        <p:spPr>
          <a:xfrm>
            <a:off x="7554995" y="5486464"/>
            <a:ext cx="2829873"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Group/Nation</a:t>
            </a:r>
            <a:endParaRPr lang="ko-KR" altLang="en-US" dirty="0"/>
          </a:p>
        </p:txBody>
      </p:sp>
      <p:cxnSp>
        <p:nvCxnSpPr>
          <p:cNvPr id="12" name="Straight Arrow Connector 11">
            <a:extLst>
              <a:ext uri="{FF2B5EF4-FFF2-40B4-BE49-F238E27FC236}">
                <a16:creationId xmlns:a16="http://schemas.microsoft.com/office/drawing/2014/main" id="{0A2C936F-F3FB-405A-9B89-DA694A2B3C05}"/>
              </a:ext>
            </a:extLst>
          </p:cNvPr>
          <p:cNvCxnSpPr/>
          <p:nvPr/>
        </p:nvCxnSpPr>
        <p:spPr>
          <a:xfrm>
            <a:off x="4810351" y="5789819"/>
            <a:ext cx="25741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34CF4B5-E379-494B-8EFF-E1606287C0B8}"/>
              </a:ext>
            </a:extLst>
          </p:cNvPr>
          <p:cNvSpPr/>
          <p:nvPr/>
        </p:nvSpPr>
        <p:spPr>
          <a:xfrm>
            <a:off x="1807132" y="6083534"/>
            <a:ext cx="2829873" cy="70205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Open/Public information</a:t>
            </a:r>
            <a:endParaRPr lang="ko-KR" altLang="en-US" dirty="0"/>
          </a:p>
        </p:txBody>
      </p:sp>
      <p:sp>
        <p:nvSpPr>
          <p:cNvPr id="17" name="Rectangle: Rounded Corners 16">
            <a:extLst>
              <a:ext uri="{FF2B5EF4-FFF2-40B4-BE49-F238E27FC236}">
                <a16:creationId xmlns:a16="http://schemas.microsoft.com/office/drawing/2014/main" id="{3DE9095A-4FE2-4A15-98C5-F45956A1A38E}"/>
              </a:ext>
            </a:extLst>
          </p:cNvPr>
          <p:cNvSpPr/>
          <p:nvPr/>
        </p:nvSpPr>
        <p:spPr>
          <a:xfrm>
            <a:off x="7554995" y="6083534"/>
            <a:ext cx="2829873" cy="7020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Deep/Dark Web</a:t>
            </a:r>
          </a:p>
          <a:p>
            <a:pPr algn="ctr"/>
            <a:r>
              <a:rPr lang="en-US" altLang="ko-KR" sz="1400" dirty="0"/>
              <a:t>(Vulnerability Market)</a:t>
            </a:r>
            <a:endParaRPr lang="ko-KR" altLang="en-US" sz="1400" dirty="0"/>
          </a:p>
        </p:txBody>
      </p:sp>
      <p:cxnSp>
        <p:nvCxnSpPr>
          <p:cNvPr id="18" name="Straight Arrow Connector 17">
            <a:extLst>
              <a:ext uri="{FF2B5EF4-FFF2-40B4-BE49-F238E27FC236}">
                <a16:creationId xmlns:a16="http://schemas.microsoft.com/office/drawing/2014/main" id="{5EB49CC2-0FE4-446C-A485-230255C3239E}"/>
              </a:ext>
            </a:extLst>
          </p:cNvPr>
          <p:cNvCxnSpPr/>
          <p:nvPr/>
        </p:nvCxnSpPr>
        <p:spPr>
          <a:xfrm>
            <a:off x="4810351" y="6386889"/>
            <a:ext cx="25741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342E3DF-BFA6-4432-A472-76CBEAA33926}"/>
              </a:ext>
            </a:extLst>
          </p:cNvPr>
          <p:cNvSpPr txBox="1"/>
          <p:nvPr/>
        </p:nvSpPr>
        <p:spPr>
          <a:xfrm>
            <a:off x="6353147" y="2088819"/>
            <a:ext cx="4236865"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Entropy Illusion</a:t>
            </a:r>
          </a:p>
          <a:p>
            <a:pPr marL="285750" indent="-285750">
              <a:buFont typeface="Arial" panose="020B0604020202020204" pitchFamily="34" charset="0"/>
              <a:buChar char="•"/>
            </a:pPr>
            <a:r>
              <a:rPr lang="en-US" altLang="ko-KR" dirty="0"/>
              <a:t>Arithmetic Over/Under Flows</a:t>
            </a:r>
          </a:p>
          <a:p>
            <a:pPr marL="285750" indent="-285750">
              <a:buFont typeface="Arial" panose="020B0604020202020204" pitchFamily="34" charset="0"/>
              <a:buChar char="•"/>
            </a:pPr>
            <a:r>
              <a:rPr lang="en-US" altLang="ko-KR" dirty="0"/>
              <a:t>Default Visibilities</a:t>
            </a:r>
          </a:p>
        </p:txBody>
      </p:sp>
      <p:sp>
        <p:nvSpPr>
          <p:cNvPr id="20" name="Rectangle: Rounded Corners 19">
            <a:extLst>
              <a:ext uri="{FF2B5EF4-FFF2-40B4-BE49-F238E27FC236}">
                <a16:creationId xmlns:a16="http://schemas.microsoft.com/office/drawing/2014/main" id="{09CB2156-1111-471C-93A2-F671FAF7AEC5}"/>
              </a:ext>
            </a:extLst>
          </p:cNvPr>
          <p:cNvSpPr/>
          <p:nvPr/>
        </p:nvSpPr>
        <p:spPr>
          <a:xfrm>
            <a:off x="1807132" y="4220813"/>
            <a:ext cx="2829873" cy="50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Contract</a:t>
            </a:r>
            <a:endParaRPr lang="ko-KR" altLang="en-US" dirty="0"/>
          </a:p>
        </p:txBody>
      </p:sp>
      <p:sp>
        <p:nvSpPr>
          <p:cNvPr id="21" name="Rectangle: Rounded Corners 20">
            <a:extLst>
              <a:ext uri="{FF2B5EF4-FFF2-40B4-BE49-F238E27FC236}">
                <a16:creationId xmlns:a16="http://schemas.microsoft.com/office/drawing/2014/main" id="{0983020E-635E-4A2A-B2B3-4D21F0AB44D0}"/>
              </a:ext>
            </a:extLst>
          </p:cNvPr>
          <p:cNvSpPr/>
          <p:nvPr/>
        </p:nvSpPr>
        <p:spPr>
          <a:xfrm>
            <a:off x="7554995" y="4220813"/>
            <a:ext cx="2829873"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Contract, EVM</a:t>
            </a:r>
            <a:endParaRPr lang="ko-KR" altLang="en-US" dirty="0"/>
          </a:p>
        </p:txBody>
      </p:sp>
      <p:cxnSp>
        <p:nvCxnSpPr>
          <p:cNvPr id="22" name="Straight Arrow Connector 21">
            <a:extLst>
              <a:ext uri="{FF2B5EF4-FFF2-40B4-BE49-F238E27FC236}">
                <a16:creationId xmlns:a16="http://schemas.microsoft.com/office/drawing/2014/main" id="{A1148F1F-EC8D-4EFA-A63B-E8FCD6FEFB51}"/>
              </a:ext>
            </a:extLst>
          </p:cNvPr>
          <p:cNvCxnSpPr/>
          <p:nvPr/>
        </p:nvCxnSpPr>
        <p:spPr>
          <a:xfrm>
            <a:off x="4810351" y="4524168"/>
            <a:ext cx="25741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C29EC82E-FE59-4DF8-AB58-2C57668CB5E2}"/>
              </a:ext>
            </a:extLst>
          </p:cNvPr>
          <p:cNvSpPr/>
          <p:nvPr/>
        </p:nvSpPr>
        <p:spPr>
          <a:xfrm>
            <a:off x="1807132" y="4853692"/>
            <a:ext cx="2829873" cy="50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dirty="0"/>
              <a:t>Ether</a:t>
            </a:r>
            <a:endParaRPr lang="ko-KR" altLang="en-US" dirty="0"/>
          </a:p>
        </p:txBody>
      </p:sp>
      <p:sp>
        <p:nvSpPr>
          <p:cNvPr id="24" name="Rectangle: Rounded Corners 23">
            <a:extLst>
              <a:ext uri="{FF2B5EF4-FFF2-40B4-BE49-F238E27FC236}">
                <a16:creationId xmlns:a16="http://schemas.microsoft.com/office/drawing/2014/main" id="{F5A2192C-8AD3-4605-BDDE-E055F582EBFE}"/>
              </a:ext>
            </a:extLst>
          </p:cNvPr>
          <p:cNvSpPr/>
          <p:nvPr/>
        </p:nvSpPr>
        <p:spPr>
          <a:xfrm>
            <a:off x="7554995" y="4853692"/>
            <a:ext cx="2829873" cy="50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Ether/DoS/Destruction</a:t>
            </a:r>
            <a:endParaRPr lang="ko-KR" altLang="en-US" dirty="0"/>
          </a:p>
        </p:txBody>
      </p:sp>
      <p:cxnSp>
        <p:nvCxnSpPr>
          <p:cNvPr id="25" name="Straight Arrow Connector 24">
            <a:extLst>
              <a:ext uri="{FF2B5EF4-FFF2-40B4-BE49-F238E27FC236}">
                <a16:creationId xmlns:a16="http://schemas.microsoft.com/office/drawing/2014/main" id="{209AE484-6F91-4FAD-999D-920D9F5D5F40}"/>
              </a:ext>
            </a:extLst>
          </p:cNvPr>
          <p:cNvCxnSpPr/>
          <p:nvPr/>
        </p:nvCxnSpPr>
        <p:spPr>
          <a:xfrm>
            <a:off x="4810351" y="5157047"/>
            <a:ext cx="25741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323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734B9C-9474-474A-9DD6-750D938EAD60}"/>
              </a:ext>
            </a:extLst>
          </p:cNvPr>
          <p:cNvPicPr>
            <a:picLocks noChangeAspect="1"/>
          </p:cNvPicPr>
          <p:nvPr/>
        </p:nvPicPr>
        <p:blipFill>
          <a:blip r:embed="rId2"/>
          <a:stretch>
            <a:fillRect/>
          </a:stretch>
        </p:blipFill>
        <p:spPr>
          <a:xfrm>
            <a:off x="0" y="1109831"/>
            <a:ext cx="12192000" cy="4638338"/>
          </a:xfrm>
          <a:prstGeom prst="rect">
            <a:avLst/>
          </a:prstGeom>
        </p:spPr>
      </p:pic>
      <p:sp>
        <p:nvSpPr>
          <p:cNvPr id="4" name="Title 3">
            <a:extLst>
              <a:ext uri="{FF2B5EF4-FFF2-40B4-BE49-F238E27FC236}">
                <a16:creationId xmlns:a16="http://schemas.microsoft.com/office/drawing/2014/main" id="{89A036CD-B5CD-469B-9FF2-87411D324ECA}"/>
              </a:ext>
            </a:extLst>
          </p:cNvPr>
          <p:cNvSpPr>
            <a:spLocks noGrp="1"/>
          </p:cNvSpPr>
          <p:nvPr>
            <p:ph type="ctrTitle"/>
          </p:nvPr>
        </p:nvSpPr>
        <p:spPr>
          <a:xfrm>
            <a:off x="1370693" y="84841"/>
            <a:ext cx="9440034" cy="921129"/>
          </a:xfrm>
        </p:spPr>
        <p:txBody>
          <a:bodyPr>
            <a:normAutofit/>
          </a:bodyPr>
          <a:lstStyle/>
          <a:p>
            <a:r>
              <a:rPr lang="en-US" altLang="ko-KR" dirty="0"/>
              <a:t>Discussion</a:t>
            </a:r>
            <a:endParaRPr lang="ko-KR" altLang="en-US" dirty="0"/>
          </a:p>
        </p:txBody>
      </p:sp>
      <p:sp>
        <p:nvSpPr>
          <p:cNvPr id="6" name="TextBox 5">
            <a:extLst>
              <a:ext uri="{FF2B5EF4-FFF2-40B4-BE49-F238E27FC236}">
                <a16:creationId xmlns:a16="http://schemas.microsoft.com/office/drawing/2014/main" id="{03B5AB1A-DA36-45E8-8806-A8F0FD9494A4}"/>
              </a:ext>
            </a:extLst>
          </p:cNvPr>
          <p:cNvSpPr txBox="1"/>
          <p:nvPr/>
        </p:nvSpPr>
        <p:spPr>
          <a:xfrm>
            <a:off x="550372" y="5963101"/>
            <a:ext cx="10260355" cy="369332"/>
          </a:xfrm>
          <a:prstGeom prst="rect">
            <a:avLst/>
          </a:prstGeom>
          <a:noFill/>
        </p:spPr>
        <p:txBody>
          <a:bodyPr wrap="square" rtlCol="0">
            <a:spAutoFit/>
          </a:bodyPr>
          <a:lstStyle/>
          <a:p>
            <a:r>
              <a:rPr lang="en-US" altLang="ko-KR" dirty="0"/>
              <a:t>Attack</a:t>
            </a:r>
            <a:r>
              <a:rPr lang="ko-KR" altLang="en-US" dirty="0"/>
              <a:t> </a:t>
            </a:r>
            <a:r>
              <a:rPr lang="en-US" altLang="ko-KR" dirty="0"/>
              <a:t>Vector</a:t>
            </a:r>
            <a:r>
              <a:rPr lang="ko-KR" altLang="en-US" dirty="0"/>
              <a:t> </a:t>
            </a:r>
            <a:r>
              <a:rPr lang="en-US" altLang="ko-KR" dirty="0"/>
              <a:t>:</a:t>
            </a:r>
            <a:r>
              <a:rPr lang="ko-KR" altLang="en-US" dirty="0"/>
              <a:t> </a:t>
            </a:r>
            <a:r>
              <a:rPr lang="en-US" altLang="ko-KR" dirty="0"/>
              <a:t>Contract </a:t>
            </a:r>
            <a:r>
              <a:rPr lang="en-US" altLang="ko-KR" dirty="0">
                <a:latin typeface="Franklin Gothic Book" panose="020B0503020102020204" pitchFamily="34" charset="0"/>
              </a:rPr>
              <a:t>→ </a:t>
            </a:r>
            <a:r>
              <a:rPr lang="en-US" altLang="ko-KR" dirty="0"/>
              <a:t>Flow</a:t>
            </a:r>
            <a:r>
              <a:rPr lang="ko-KR" altLang="en-US" dirty="0"/>
              <a:t> </a:t>
            </a:r>
            <a:r>
              <a:rPr lang="en-US" altLang="ko-KR" dirty="0"/>
              <a:t>of</a:t>
            </a:r>
            <a:r>
              <a:rPr lang="ko-KR" altLang="en-US" dirty="0"/>
              <a:t> </a:t>
            </a:r>
            <a:r>
              <a:rPr lang="en-US" altLang="ko-KR" dirty="0"/>
              <a:t>Token(?)</a:t>
            </a:r>
            <a:endParaRPr lang="ko-KR" altLang="en-US" dirty="0"/>
          </a:p>
        </p:txBody>
      </p:sp>
      <p:pic>
        <p:nvPicPr>
          <p:cNvPr id="1026" name="Picture 2">
            <a:extLst>
              <a:ext uri="{FF2B5EF4-FFF2-40B4-BE49-F238E27FC236}">
                <a16:creationId xmlns:a16="http://schemas.microsoft.com/office/drawing/2014/main" id="{F7D4ACA1-0C7D-4C39-B4C1-23BA78D0F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427" y="4350125"/>
            <a:ext cx="5285119" cy="24230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C27BEB-84BA-4B0D-83A4-6F43A021A435}"/>
              </a:ext>
            </a:extLst>
          </p:cNvPr>
          <p:cNvSpPr txBox="1"/>
          <p:nvPr/>
        </p:nvSpPr>
        <p:spPr>
          <a:xfrm>
            <a:off x="8528622" y="3959128"/>
            <a:ext cx="2184159" cy="369332"/>
          </a:xfrm>
          <a:prstGeom prst="rect">
            <a:avLst/>
          </a:prstGeom>
          <a:noFill/>
        </p:spPr>
        <p:txBody>
          <a:bodyPr wrap="square" rtlCol="0">
            <a:spAutoFit/>
          </a:bodyPr>
          <a:lstStyle/>
          <a:p>
            <a:r>
              <a:rPr lang="en-US" altLang="ko-KR" dirty="0"/>
              <a:t>ex)</a:t>
            </a:r>
            <a:r>
              <a:rPr lang="en-US" altLang="ko-KR" dirty="0" err="1"/>
              <a:t>Ploygon</a:t>
            </a:r>
            <a:r>
              <a:rPr lang="en-US" altLang="ko-KR" dirty="0"/>
              <a:t> Service</a:t>
            </a:r>
            <a:endParaRPr lang="ko-KR" altLang="en-US" dirty="0"/>
          </a:p>
        </p:txBody>
      </p:sp>
      <p:sp>
        <p:nvSpPr>
          <p:cNvPr id="8" name="Arrow: Right 7">
            <a:extLst>
              <a:ext uri="{FF2B5EF4-FFF2-40B4-BE49-F238E27FC236}">
                <a16:creationId xmlns:a16="http://schemas.microsoft.com/office/drawing/2014/main" id="{28993BAC-E559-4112-BA40-7FAE9C00061D}"/>
              </a:ext>
            </a:extLst>
          </p:cNvPr>
          <p:cNvSpPr/>
          <p:nvPr/>
        </p:nvSpPr>
        <p:spPr>
          <a:xfrm>
            <a:off x="5270580" y="5805409"/>
            <a:ext cx="1373393" cy="684716"/>
          </a:xfrm>
          <a:prstGeom prst="rightArrow">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1959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609168-AE2B-419D-9235-D8D2615B9E1D}"/>
              </a:ext>
            </a:extLst>
          </p:cNvPr>
          <p:cNvSpPr>
            <a:spLocks noGrp="1"/>
          </p:cNvSpPr>
          <p:nvPr>
            <p:ph type="ctrTitle"/>
          </p:nvPr>
        </p:nvSpPr>
        <p:spPr/>
        <p:txBody>
          <a:bodyPr/>
          <a:lstStyle/>
          <a:p>
            <a:r>
              <a:rPr lang="ko-KR" altLang="en-US" dirty="0"/>
              <a:t>그 날은 쉽게 오지 않는다</a:t>
            </a:r>
            <a:r>
              <a:rPr lang="en-US" altLang="ko-KR" dirty="0"/>
              <a:t>!.</a:t>
            </a:r>
            <a:endParaRPr lang="ko-KR" altLang="en-US" dirty="0"/>
          </a:p>
        </p:txBody>
      </p:sp>
      <p:sp>
        <p:nvSpPr>
          <p:cNvPr id="5" name="Subtitle 4">
            <a:extLst>
              <a:ext uri="{FF2B5EF4-FFF2-40B4-BE49-F238E27FC236}">
                <a16:creationId xmlns:a16="http://schemas.microsoft.com/office/drawing/2014/main" id="{E58A2CEF-58F8-46C4-BF47-A6419D9FD23B}"/>
              </a:ext>
            </a:extLst>
          </p:cNvPr>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536484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C7BB-4EE4-4DC3-A028-BB538B3922A5}"/>
              </a:ext>
            </a:extLst>
          </p:cNvPr>
          <p:cNvSpPr>
            <a:spLocks noGrp="1"/>
          </p:cNvSpPr>
          <p:nvPr>
            <p:ph type="title"/>
          </p:nvPr>
        </p:nvSpPr>
        <p:spPr>
          <a:xfrm>
            <a:off x="913795" y="202237"/>
            <a:ext cx="10353762" cy="1257300"/>
          </a:xfrm>
        </p:spPr>
        <p:txBody>
          <a:bodyPr/>
          <a:lstStyle/>
          <a:p>
            <a:r>
              <a:rPr lang="en-US" altLang="ko-KR" dirty="0"/>
              <a:t>References</a:t>
            </a:r>
            <a:endParaRPr lang="ko-KR" altLang="en-US" dirty="0"/>
          </a:p>
        </p:txBody>
      </p:sp>
      <p:sp>
        <p:nvSpPr>
          <p:cNvPr id="3" name="Content Placeholder 2">
            <a:extLst>
              <a:ext uri="{FF2B5EF4-FFF2-40B4-BE49-F238E27FC236}">
                <a16:creationId xmlns:a16="http://schemas.microsoft.com/office/drawing/2014/main" id="{78710240-FE4F-4DB9-AE3B-AC5AA08DA610}"/>
              </a:ext>
            </a:extLst>
          </p:cNvPr>
          <p:cNvSpPr>
            <a:spLocks noGrp="1"/>
          </p:cNvSpPr>
          <p:nvPr>
            <p:ph idx="1"/>
          </p:nvPr>
        </p:nvSpPr>
        <p:spPr>
          <a:xfrm>
            <a:off x="913795" y="1490776"/>
            <a:ext cx="10353762" cy="5256716"/>
          </a:xfrm>
        </p:spPr>
        <p:txBody>
          <a:bodyPr>
            <a:normAutofit/>
          </a:bodyPr>
          <a:lstStyle/>
          <a:p>
            <a:r>
              <a:rPr lang="en-US" altLang="ko-KR" sz="1600" dirty="0"/>
              <a:t>Category</a:t>
            </a:r>
          </a:p>
          <a:p>
            <a:pPr lvl="1"/>
            <a:r>
              <a:rPr lang="en-US" altLang="ko-KR" sz="1600" dirty="0">
                <a:effectLst/>
              </a:rPr>
              <a:t>[Adrian, 2018] </a:t>
            </a:r>
            <a:r>
              <a:rPr lang="en-US" altLang="ko-KR" sz="1600" dirty="0">
                <a:solidFill>
                  <a:schemeClr val="tx1"/>
                </a:solidFill>
              </a:rPr>
              <a:t>https://blog.sigmaprime.io/solidity-security.html</a:t>
            </a:r>
          </a:p>
          <a:p>
            <a:pPr lvl="1"/>
            <a:r>
              <a:rPr lang="en-US" altLang="ko-KR" sz="1600" dirty="0">
                <a:effectLst/>
              </a:rPr>
              <a:t>[NCCGROUP, 2018] </a:t>
            </a:r>
            <a:r>
              <a:rPr lang="en-US" altLang="ko-KR" sz="1600" dirty="0"/>
              <a:t>https://dasp.co/</a:t>
            </a:r>
          </a:p>
          <a:p>
            <a:pPr lvl="1"/>
            <a:r>
              <a:rPr lang="en-US" altLang="ko-KR" sz="1600" dirty="0"/>
              <a:t>[</a:t>
            </a:r>
            <a:r>
              <a:rPr lang="en-US" altLang="ko-KR" sz="1600" dirty="0" err="1"/>
              <a:t>ConsenSys</a:t>
            </a:r>
            <a:r>
              <a:rPr lang="en-US" altLang="ko-KR" sz="1600" dirty="0"/>
              <a:t>, 2021] https://consensys.github.io/smart-contract-best-practices/known_attacks/#reentrancy</a:t>
            </a:r>
          </a:p>
          <a:p>
            <a:pPr lvl="1"/>
            <a:endParaRPr lang="en-US" altLang="ko-KR" sz="1600" dirty="0"/>
          </a:p>
          <a:p>
            <a:r>
              <a:rPr lang="en-US" altLang="ko-KR" sz="1600" dirty="0"/>
              <a:t>Re-</a:t>
            </a:r>
            <a:r>
              <a:rPr lang="en-US" altLang="ko-KR" sz="1600" dirty="0" err="1"/>
              <a:t>Entrancy</a:t>
            </a:r>
            <a:endParaRPr lang="en-US" altLang="ko-KR" sz="1600" dirty="0"/>
          </a:p>
          <a:p>
            <a:pPr lvl="1"/>
            <a:r>
              <a:rPr lang="en-US" altLang="ko-KR" sz="1600" dirty="0"/>
              <a:t>[Gus, 2017] https://gus-tavo-guim.medium.com/reentrancy-attack-on-smart-contracts-how-to-identify-the-exploitable-and-an-example-of-an-attack-4470a2d8dfe4</a:t>
            </a:r>
          </a:p>
          <a:p>
            <a:pPr lvl="1"/>
            <a:r>
              <a:rPr lang="en-US" altLang="ko-KR" sz="1600" dirty="0"/>
              <a:t>[Solidity, 2021]https://docs.soliditylang.org/en/latest/contracts.html?highlight=fallback#fallback-function</a:t>
            </a:r>
          </a:p>
          <a:p>
            <a:pPr lvl="1"/>
            <a:r>
              <a:rPr lang="en-US" altLang="ko-KR" sz="1600" dirty="0"/>
              <a:t>[CVSS, 2021]https://www.first.org/cvss/specification-document</a:t>
            </a:r>
          </a:p>
          <a:p>
            <a:pPr lvl="1"/>
            <a:r>
              <a:rPr lang="en-US" altLang="ko-KR" sz="1600" dirty="0"/>
              <a:t>[STRIDE, 2021]https://docs.microsoft.com/en-us/azure/security/develop/threat-modeling-tool-threats</a:t>
            </a:r>
          </a:p>
          <a:p>
            <a:pPr lvl="1"/>
            <a:r>
              <a:rPr lang="en-US" altLang="ko-KR" sz="1600" dirty="0"/>
              <a:t>[DREAD, 2021] https://docs.microsoft.com/en-us/windows-hardware/drivers/driversecurity/threat-modeling-for-drivers#the-dread-approach-to-threat-assessment</a:t>
            </a:r>
          </a:p>
          <a:p>
            <a:pPr lvl="1"/>
            <a:endParaRPr lang="en-US" altLang="ko-KR" sz="1600" dirty="0"/>
          </a:p>
          <a:p>
            <a:pPr lvl="1"/>
            <a:endParaRPr lang="en-US" altLang="ko-KR" sz="1600" dirty="0"/>
          </a:p>
          <a:p>
            <a:endParaRPr lang="en-US" altLang="ko-KR" sz="1600" dirty="0"/>
          </a:p>
          <a:p>
            <a:endParaRPr lang="ko-KR" altLang="en-US" sz="1600" dirty="0"/>
          </a:p>
        </p:txBody>
      </p:sp>
    </p:spTree>
    <p:extLst>
      <p:ext uri="{BB962C8B-B14F-4D97-AF65-F5344CB8AC3E}">
        <p14:creationId xmlns:p14="http://schemas.microsoft.com/office/powerpoint/2010/main" val="112997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A4E96C-270D-4642-AC46-C8D1A5CF5129}"/>
              </a:ext>
            </a:extLst>
          </p:cNvPr>
          <p:cNvPicPr>
            <a:picLocks noChangeAspect="1"/>
          </p:cNvPicPr>
          <p:nvPr/>
        </p:nvPicPr>
        <p:blipFill>
          <a:blip r:embed="rId2"/>
          <a:stretch>
            <a:fillRect/>
          </a:stretch>
        </p:blipFill>
        <p:spPr>
          <a:xfrm>
            <a:off x="1972235" y="0"/>
            <a:ext cx="8247529" cy="6858000"/>
          </a:xfrm>
          <a:prstGeom prst="rect">
            <a:avLst/>
          </a:prstGeom>
        </p:spPr>
      </p:pic>
      <p:pic>
        <p:nvPicPr>
          <p:cNvPr id="8" name="Picture 7">
            <a:extLst>
              <a:ext uri="{FF2B5EF4-FFF2-40B4-BE49-F238E27FC236}">
                <a16:creationId xmlns:a16="http://schemas.microsoft.com/office/drawing/2014/main" id="{5B249A5E-F1C2-4F71-9127-E155C41CD0EE}"/>
              </a:ext>
            </a:extLst>
          </p:cNvPr>
          <p:cNvPicPr>
            <a:picLocks noChangeAspect="1"/>
          </p:cNvPicPr>
          <p:nvPr/>
        </p:nvPicPr>
        <p:blipFill>
          <a:blip r:embed="rId3"/>
          <a:stretch>
            <a:fillRect/>
          </a:stretch>
        </p:blipFill>
        <p:spPr>
          <a:xfrm>
            <a:off x="0" y="395046"/>
            <a:ext cx="12192000" cy="6067907"/>
          </a:xfrm>
          <a:prstGeom prst="rect">
            <a:avLst/>
          </a:prstGeom>
        </p:spPr>
      </p:pic>
    </p:spTree>
    <p:extLst>
      <p:ext uri="{BB962C8B-B14F-4D97-AF65-F5344CB8AC3E}">
        <p14:creationId xmlns:p14="http://schemas.microsoft.com/office/powerpoint/2010/main" val="1760994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C7BB-4EE4-4DC3-A028-BB538B3922A5}"/>
              </a:ext>
            </a:extLst>
          </p:cNvPr>
          <p:cNvSpPr>
            <a:spLocks noGrp="1"/>
          </p:cNvSpPr>
          <p:nvPr>
            <p:ph type="title"/>
          </p:nvPr>
        </p:nvSpPr>
        <p:spPr>
          <a:xfrm>
            <a:off x="913795" y="202237"/>
            <a:ext cx="10353762" cy="1257300"/>
          </a:xfrm>
        </p:spPr>
        <p:txBody>
          <a:bodyPr/>
          <a:lstStyle/>
          <a:p>
            <a:r>
              <a:rPr lang="en-US" altLang="ko-KR" dirty="0"/>
              <a:t>References</a:t>
            </a:r>
            <a:endParaRPr lang="ko-KR" altLang="en-US" dirty="0"/>
          </a:p>
        </p:txBody>
      </p:sp>
      <p:sp>
        <p:nvSpPr>
          <p:cNvPr id="3" name="Content Placeholder 2">
            <a:extLst>
              <a:ext uri="{FF2B5EF4-FFF2-40B4-BE49-F238E27FC236}">
                <a16:creationId xmlns:a16="http://schemas.microsoft.com/office/drawing/2014/main" id="{78710240-FE4F-4DB9-AE3B-AC5AA08DA610}"/>
              </a:ext>
            </a:extLst>
          </p:cNvPr>
          <p:cNvSpPr>
            <a:spLocks noGrp="1"/>
          </p:cNvSpPr>
          <p:nvPr>
            <p:ph idx="1"/>
          </p:nvPr>
        </p:nvSpPr>
        <p:spPr>
          <a:xfrm>
            <a:off x="913795" y="1490776"/>
            <a:ext cx="10353762" cy="5256716"/>
          </a:xfrm>
        </p:spPr>
        <p:txBody>
          <a:bodyPr>
            <a:normAutofit/>
          </a:bodyPr>
          <a:lstStyle/>
          <a:p>
            <a:r>
              <a:rPr lang="en-US" altLang="ko-KR" sz="1600" dirty="0" err="1"/>
              <a:t>DelegateCall</a:t>
            </a:r>
            <a:endParaRPr lang="en-US" altLang="ko-KR" sz="1600" dirty="0"/>
          </a:p>
          <a:p>
            <a:pPr lvl="1"/>
            <a:r>
              <a:rPr lang="en-US" altLang="ko-KR" sz="1600" dirty="0">
                <a:effectLst/>
              </a:rPr>
              <a:t>[</a:t>
            </a:r>
            <a:r>
              <a:rPr lang="en-US" altLang="ko-KR" sz="1600" dirty="0" err="1">
                <a:effectLst/>
              </a:rPr>
              <a:t>Mixbytes</a:t>
            </a:r>
            <a:r>
              <a:rPr lang="en-US" altLang="ko-KR" sz="1600" dirty="0">
                <a:effectLst/>
              </a:rPr>
              <a:t>, 2018] </a:t>
            </a:r>
            <a:r>
              <a:rPr lang="en-US" altLang="ko-KR" sz="1600" dirty="0">
                <a:solidFill>
                  <a:schemeClr val="tx1"/>
                </a:solidFill>
              </a:rPr>
              <a:t>https://mixbytes.io/blog/collisions-solidity-storage-layouts</a:t>
            </a:r>
          </a:p>
          <a:p>
            <a:pPr lvl="1"/>
            <a:r>
              <a:rPr lang="en-US" altLang="ko-KR" sz="1600" dirty="0"/>
              <a:t>[Zhu, 2018]https://medium.com/coinmonks/ethernaut-lvl-6-walkthrough-how-to-abuse-the-delicate-delegatecall-466b26c429e4</a:t>
            </a:r>
          </a:p>
          <a:p>
            <a:pPr lvl="1"/>
            <a:r>
              <a:rPr lang="en-US" altLang="ko-KR" sz="1600" dirty="0"/>
              <a:t>[</a:t>
            </a:r>
            <a:r>
              <a:rPr lang="en-US" altLang="ko-KR" sz="1600" dirty="0" err="1"/>
              <a:t>ZeroFruit</a:t>
            </a:r>
            <a:r>
              <a:rPr lang="en-US" altLang="ko-KR" sz="1600" dirty="0"/>
              <a:t>, 2019]https://medium.com/coinmonks/delegatecall-calling-another-contract-function-in-solidity-b579f804178c</a:t>
            </a:r>
          </a:p>
          <a:p>
            <a:pPr lvl="1"/>
            <a:endParaRPr lang="en-US" altLang="ko-KR" sz="1600" dirty="0"/>
          </a:p>
          <a:p>
            <a:r>
              <a:rPr lang="en-US" altLang="ko-KR" sz="1600" dirty="0"/>
              <a:t>Entropy Illusion</a:t>
            </a:r>
          </a:p>
          <a:p>
            <a:pPr lvl="1"/>
            <a:r>
              <a:rPr lang="en-US" altLang="ko-KR" sz="1600" dirty="0"/>
              <a:t>[</a:t>
            </a:r>
            <a:r>
              <a:rPr lang="en-US" altLang="ko-KR" sz="1600" dirty="0" err="1"/>
              <a:t>RandDAO</a:t>
            </a:r>
            <a:r>
              <a:rPr lang="en-US" altLang="ko-KR" sz="1600" dirty="0"/>
              <a:t>, 2019] https://github.com/randao/randao</a:t>
            </a:r>
          </a:p>
          <a:p>
            <a:pPr lvl="1"/>
            <a:r>
              <a:rPr lang="en-US" altLang="ko-KR" sz="1600" dirty="0"/>
              <a:t>[Martine, 2015] https://swende.se/blog/Breaking_the_house.html</a:t>
            </a:r>
          </a:p>
          <a:p>
            <a:pPr lvl="1"/>
            <a:r>
              <a:rPr lang="en-US" altLang="ko-KR" sz="1600" dirty="0"/>
              <a:t>[</a:t>
            </a:r>
            <a:r>
              <a:rPr lang="en-US" altLang="ko-KR" sz="1600" dirty="0" err="1"/>
              <a:t>Arseny</a:t>
            </a:r>
            <a:r>
              <a:rPr lang="en-US" altLang="ko-KR" sz="1600" dirty="0"/>
              <a:t>, 2017] https://blog.positive.com/zeronights-ico-hacking-contest-writeup-63afb996f1e3</a:t>
            </a:r>
          </a:p>
          <a:p>
            <a:pPr lvl="1"/>
            <a:r>
              <a:rPr lang="en-US" altLang="ko-KR" sz="1600" dirty="0"/>
              <a:t>[</a:t>
            </a:r>
            <a:r>
              <a:rPr lang="en-US" altLang="ko-KR" sz="1600" dirty="0" err="1"/>
              <a:t>Arseny</a:t>
            </a:r>
            <a:r>
              <a:rPr lang="en-US" altLang="ko-KR" sz="1600" dirty="0"/>
              <a:t>, 2018] https://blog.positive.com/predicting-random-numbers-in-ethereum-smart-contracts-e5358c6b8620</a:t>
            </a:r>
          </a:p>
          <a:p>
            <a:pPr lvl="1"/>
            <a:r>
              <a:rPr lang="en-US" altLang="ko-KR" sz="1600" dirty="0"/>
              <a:t>https://cryptomarketpool.com/front-running-a-solidity-smart-contract/</a:t>
            </a:r>
          </a:p>
          <a:p>
            <a:pPr lvl="1"/>
            <a:r>
              <a:rPr lang="en-US" altLang="ko-KR" sz="1600" dirty="0"/>
              <a:t>[</a:t>
            </a:r>
            <a:r>
              <a:rPr lang="en-US" altLang="ko-KR" sz="1600" dirty="0" err="1"/>
              <a:t>Karden</a:t>
            </a:r>
            <a:r>
              <a:rPr lang="en-US" altLang="ko-KR" sz="1600" dirty="0"/>
              <a:t>, 2020]https://medium.com/swlh/exploring-commit-reveal-schemes-on-ethereum-c4ff5a777db8</a:t>
            </a:r>
          </a:p>
          <a:p>
            <a:pPr lvl="1"/>
            <a:endParaRPr lang="en-US" altLang="ko-KR" sz="1600" dirty="0"/>
          </a:p>
          <a:p>
            <a:pPr lvl="1"/>
            <a:endParaRPr lang="en-US" altLang="ko-KR" sz="1600" dirty="0"/>
          </a:p>
          <a:p>
            <a:pPr lvl="1"/>
            <a:endParaRPr lang="en-US" altLang="ko-KR" sz="1600" dirty="0"/>
          </a:p>
          <a:p>
            <a:endParaRPr lang="en-US" altLang="ko-KR" sz="1600" dirty="0"/>
          </a:p>
          <a:p>
            <a:endParaRPr lang="ko-KR" altLang="en-US" sz="1600" dirty="0"/>
          </a:p>
        </p:txBody>
      </p:sp>
    </p:spTree>
    <p:extLst>
      <p:ext uri="{BB962C8B-B14F-4D97-AF65-F5344CB8AC3E}">
        <p14:creationId xmlns:p14="http://schemas.microsoft.com/office/powerpoint/2010/main" val="1772994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9C7BB-4EE4-4DC3-A028-BB538B3922A5}"/>
              </a:ext>
            </a:extLst>
          </p:cNvPr>
          <p:cNvSpPr>
            <a:spLocks noGrp="1"/>
          </p:cNvSpPr>
          <p:nvPr>
            <p:ph type="title"/>
          </p:nvPr>
        </p:nvSpPr>
        <p:spPr>
          <a:xfrm>
            <a:off x="913795" y="202237"/>
            <a:ext cx="10353762" cy="1257300"/>
          </a:xfrm>
        </p:spPr>
        <p:txBody>
          <a:bodyPr/>
          <a:lstStyle/>
          <a:p>
            <a:r>
              <a:rPr lang="en-US" altLang="ko-KR" dirty="0"/>
              <a:t>References</a:t>
            </a:r>
            <a:endParaRPr lang="ko-KR" altLang="en-US" dirty="0"/>
          </a:p>
        </p:txBody>
      </p:sp>
      <p:sp>
        <p:nvSpPr>
          <p:cNvPr id="3" name="Content Placeholder 2">
            <a:extLst>
              <a:ext uri="{FF2B5EF4-FFF2-40B4-BE49-F238E27FC236}">
                <a16:creationId xmlns:a16="http://schemas.microsoft.com/office/drawing/2014/main" id="{78710240-FE4F-4DB9-AE3B-AC5AA08DA610}"/>
              </a:ext>
            </a:extLst>
          </p:cNvPr>
          <p:cNvSpPr>
            <a:spLocks noGrp="1"/>
          </p:cNvSpPr>
          <p:nvPr>
            <p:ph idx="1"/>
          </p:nvPr>
        </p:nvSpPr>
        <p:spPr>
          <a:xfrm>
            <a:off x="913795" y="1490776"/>
            <a:ext cx="10353762" cy="5256716"/>
          </a:xfrm>
        </p:spPr>
        <p:txBody>
          <a:bodyPr>
            <a:normAutofit/>
          </a:bodyPr>
          <a:lstStyle/>
          <a:p>
            <a:r>
              <a:rPr lang="en-US" altLang="ko-KR" sz="1600" dirty="0"/>
              <a:t>Unexpected Ether</a:t>
            </a:r>
          </a:p>
          <a:p>
            <a:pPr lvl="1"/>
            <a:r>
              <a:rPr lang="en-US" altLang="ko-KR" sz="1600" dirty="0"/>
              <a:t>[Gus, 2017] https://gus-tavo-guim.medium.com/reentrancy-attack-on-smart-contracts-how-to-identify-the-exploitable-and-an-example-of-an-attack-4470a2d8dfe4</a:t>
            </a:r>
          </a:p>
          <a:p>
            <a:pPr lvl="1"/>
            <a:r>
              <a:rPr lang="en-US" altLang="ko-KR" sz="1600" dirty="0"/>
              <a:t>https://github.com/sraj50/unexpected-ether</a:t>
            </a:r>
          </a:p>
          <a:p>
            <a:pPr lvl="1"/>
            <a:r>
              <a:rPr lang="en-US" altLang="ko-KR" sz="1600" dirty="0"/>
              <a:t>https://www.bookstack.cn/read/ethereumbook-en/spilt.5.c2a6b48ca6e1e33c.md</a:t>
            </a:r>
          </a:p>
          <a:p>
            <a:endParaRPr lang="en-US" altLang="ko-KR" sz="1600" dirty="0"/>
          </a:p>
          <a:p>
            <a:r>
              <a:rPr lang="en-US" altLang="ko-KR" sz="1600" dirty="0"/>
              <a:t>Arithmetic</a:t>
            </a:r>
          </a:p>
          <a:p>
            <a:pPr lvl="1"/>
            <a:r>
              <a:rPr lang="en-US" altLang="ko-KR" sz="1600" dirty="0">
                <a:effectLst/>
              </a:rPr>
              <a:t>[Georgios, 2018] </a:t>
            </a:r>
            <a:r>
              <a:rPr lang="en-US" altLang="ko-KR" sz="1600" dirty="0">
                <a:solidFill>
                  <a:schemeClr val="tx1"/>
                </a:solidFill>
              </a:rPr>
              <a:t>https://medium.com/loom-network/how-to-secure-your-smart-contracts-6-solidity-vulnerabilities-and-how-to-avoid-them-part-1-c33048d4d17d</a:t>
            </a:r>
          </a:p>
          <a:p>
            <a:pPr lvl="1"/>
            <a:r>
              <a:rPr lang="en-US" altLang="ko-KR" sz="1600" dirty="0">
                <a:effectLst/>
              </a:rPr>
              <a:t>[</a:t>
            </a:r>
            <a:r>
              <a:rPr lang="en-US" altLang="ko-KR" sz="1600" dirty="0" err="1">
                <a:effectLst/>
              </a:rPr>
              <a:t>RandomOracle</a:t>
            </a:r>
            <a:r>
              <a:rPr lang="en-US" altLang="ko-KR" sz="1600" dirty="0">
                <a:effectLst/>
              </a:rPr>
              <a:t>, 2018] https://randomoracle.wordpress.com/2018/04/27/ethereum-solidity-and-integer-overflows-programming-blockchains-like-1970/</a:t>
            </a:r>
            <a:endParaRPr lang="en-US" altLang="ko-KR" sz="1600" dirty="0"/>
          </a:p>
          <a:p>
            <a:pPr lvl="1"/>
            <a:endParaRPr lang="en-US" altLang="ko-KR" sz="1600" dirty="0"/>
          </a:p>
          <a:p>
            <a:pPr lvl="1"/>
            <a:endParaRPr lang="en-US" altLang="ko-KR" sz="1600" dirty="0"/>
          </a:p>
          <a:p>
            <a:pPr lvl="1"/>
            <a:endParaRPr lang="en-US" altLang="ko-KR" sz="1600" dirty="0"/>
          </a:p>
          <a:p>
            <a:endParaRPr lang="en-US" altLang="ko-KR" sz="1600" dirty="0"/>
          </a:p>
          <a:p>
            <a:endParaRPr lang="ko-KR" altLang="en-US" sz="1600" dirty="0"/>
          </a:p>
        </p:txBody>
      </p:sp>
    </p:spTree>
    <p:extLst>
      <p:ext uri="{BB962C8B-B14F-4D97-AF65-F5344CB8AC3E}">
        <p14:creationId xmlns:p14="http://schemas.microsoft.com/office/powerpoint/2010/main" val="3444519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err="1"/>
              <a:t>Delegatecall</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6"/>
            <a:ext cx="10353762" cy="5100705"/>
          </a:xfrm>
        </p:spPr>
        <p:txBody>
          <a:bodyPr/>
          <a:lstStyle/>
          <a:p>
            <a:r>
              <a:rPr lang="en-US" altLang="ko-KR" sz="2400" dirty="0"/>
              <a:t>Mitigation</a:t>
            </a:r>
            <a:endParaRPr lang="ko-KR" altLang="en-US" sz="2400" dirty="0"/>
          </a:p>
          <a:p>
            <a:endParaRPr lang="en-US" altLang="ko-KR" dirty="0"/>
          </a:p>
          <a:p>
            <a:endParaRPr lang="en-US" altLang="ko-KR" dirty="0"/>
          </a:p>
          <a:p>
            <a:endParaRPr lang="en-US" altLang="ko-KR" dirty="0"/>
          </a:p>
          <a:p>
            <a:endParaRPr lang="en-US" altLang="ko-KR" dirty="0"/>
          </a:p>
          <a:p>
            <a:endParaRPr lang="en-US" altLang="ko-KR" dirty="0"/>
          </a:p>
        </p:txBody>
      </p:sp>
      <p:sp>
        <p:nvSpPr>
          <p:cNvPr id="4" name="Rectangle 3">
            <a:extLst>
              <a:ext uri="{FF2B5EF4-FFF2-40B4-BE49-F238E27FC236}">
                <a16:creationId xmlns:a16="http://schemas.microsoft.com/office/drawing/2014/main" id="{D1387814-EF80-44D0-A8B1-41CE1380D26E}"/>
              </a:ext>
            </a:extLst>
          </p:cNvPr>
          <p:cNvSpPr/>
          <p:nvPr/>
        </p:nvSpPr>
        <p:spPr>
          <a:xfrm>
            <a:off x="697717" y="1972607"/>
            <a:ext cx="3722605" cy="2031325"/>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697717" y="1972607"/>
            <a:ext cx="3722605" cy="2031325"/>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Use the built-in transfer function when sending ether to external contracts.</a:t>
            </a:r>
          </a:p>
          <a:p>
            <a:pPr marL="285750" indent="-285750">
              <a:buFont typeface="Arial" panose="020B0604020202020204" pitchFamily="34" charset="0"/>
              <a:buChar char="•"/>
            </a:pPr>
            <a:r>
              <a:rPr lang="en-US" altLang="ko-KR" dirty="0"/>
              <a:t>Change state variables happen before ether is sent out of the contract.</a:t>
            </a:r>
          </a:p>
          <a:p>
            <a:pPr marL="285750" indent="-285750">
              <a:buFont typeface="Arial" panose="020B0604020202020204" pitchFamily="34" charset="0"/>
              <a:buChar char="•"/>
            </a:pPr>
            <a:r>
              <a:rPr lang="en-US" altLang="ko-KR" dirty="0"/>
              <a:t>Use a mutex</a:t>
            </a:r>
            <a:endParaRPr lang="ko-KR" altLang="en-US" dirty="0"/>
          </a:p>
        </p:txBody>
      </p:sp>
      <p:pic>
        <p:nvPicPr>
          <p:cNvPr id="10" name="Picture 9">
            <a:extLst>
              <a:ext uri="{FF2B5EF4-FFF2-40B4-BE49-F238E27FC236}">
                <a16:creationId xmlns:a16="http://schemas.microsoft.com/office/drawing/2014/main" id="{368F6358-2029-4C86-B23F-AF08C094D864}"/>
              </a:ext>
            </a:extLst>
          </p:cNvPr>
          <p:cNvPicPr>
            <a:picLocks noChangeAspect="1"/>
          </p:cNvPicPr>
          <p:nvPr/>
        </p:nvPicPr>
        <p:blipFill>
          <a:blip r:embed="rId2"/>
          <a:stretch>
            <a:fillRect/>
          </a:stretch>
        </p:blipFill>
        <p:spPr>
          <a:xfrm>
            <a:off x="5151698" y="1271117"/>
            <a:ext cx="6717156" cy="3183772"/>
          </a:xfrm>
          <a:prstGeom prst="rect">
            <a:avLst/>
          </a:prstGeom>
        </p:spPr>
      </p:pic>
      <p:pic>
        <p:nvPicPr>
          <p:cNvPr id="14" name="Picture 13">
            <a:extLst>
              <a:ext uri="{FF2B5EF4-FFF2-40B4-BE49-F238E27FC236}">
                <a16:creationId xmlns:a16="http://schemas.microsoft.com/office/drawing/2014/main" id="{CF945CDD-4C62-46CF-9861-6E2523ED6017}"/>
              </a:ext>
            </a:extLst>
          </p:cNvPr>
          <p:cNvPicPr>
            <a:picLocks noChangeAspect="1"/>
          </p:cNvPicPr>
          <p:nvPr/>
        </p:nvPicPr>
        <p:blipFill>
          <a:blip r:embed="rId3"/>
          <a:stretch>
            <a:fillRect/>
          </a:stretch>
        </p:blipFill>
        <p:spPr>
          <a:xfrm>
            <a:off x="1614187" y="274839"/>
            <a:ext cx="7771680" cy="3242213"/>
          </a:xfrm>
          <a:prstGeom prst="rect">
            <a:avLst/>
          </a:prstGeom>
        </p:spPr>
      </p:pic>
      <p:pic>
        <p:nvPicPr>
          <p:cNvPr id="16" name="Picture 15">
            <a:extLst>
              <a:ext uri="{FF2B5EF4-FFF2-40B4-BE49-F238E27FC236}">
                <a16:creationId xmlns:a16="http://schemas.microsoft.com/office/drawing/2014/main" id="{017E5A24-428C-40AA-BB83-FD4698DEB8CA}"/>
              </a:ext>
            </a:extLst>
          </p:cNvPr>
          <p:cNvPicPr>
            <a:picLocks noChangeAspect="1"/>
          </p:cNvPicPr>
          <p:nvPr/>
        </p:nvPicPr>
        <p:blipFill>
          <a:blip r:embed="rId4"/>
          <a:stretch>
            <a:fillRect/>
          </a:stretch>
        </p:blipFill>
        <p:spPr>
          <a:xfrm>
            <a:off x="2218441" y="3373417"/>
            <a:ext cx="6985843" cy="2937459"/>
          </a:xfrm>
          <a:prstGeom prst="rect">
            <a:avLst/>
          </a:prstGeom>
        </p:spPr>
      </p:pic>
      <p:pic>
        <p:nvPicPr>
          <p:cNvPr id="18" name="Picture 17">
            <a:extLst>
              <a:ext uri="{FF2B5EF4-FFF2-40B4-BE49-F238E27FC236}">
                <a16:creationId xmlns:a16="http://schemas.microsoft.com/office/drawing/2014/main" id="{C8817112-7D6E-480E-8F92-B329F98FB437}"/>
              </a:ext>
            </a:extLst>
          </p:cNvPr>
          <p:cNvPicPr>
            <a:picLocks noChangeAspect="1"/>
          </p:cNvPicPr>
          <p:nvPr/>
        </p:nvPicPr>
        <p:blipFill>
          <a:blip r:embed="rId5"/>
          <a:stretch>
            <a:fillRect/>
          </a:stretch>
        </p:blipFill>
        <p:spPr>
          <a:xfrm>
            <a:off x="679259" y="3141828"/>
            <a:ext cx="3524791" cy="2753065"/>
          </a:xfrm>
          <a:prstGeom prst="rect">
            <a:avLst/>
          </a:prstGeom>
        </p:spPr>
      </p:pic>
      <p:pic>
        <p:nvPicPr>
          <p:cNvPr id="20" name="Picture 19">
            <a:extLst>
              <a:ext uri="{FF2B5EF4-FFF2-40B4-BE49-F238E27FC236}">
                <a16:creationId xmlns:a16="http://schemas.microsoft.com/office/drawing/2014/main" id="{ACCC41FF-960C-4E19-8E44-438DA81A5603}"/>
              </a:ext>
            </a:extLst>
          </p:cNvPr>
          <p:cNvPicPr>
            <a:picLocks noChangeAspect="1"/>
          </p:cNvPicPr>
          <p:nvPr/>
        </p:nvPicPr>
        <p:blipFill>
          <a:blip r:embed="rId6"/>
          <a:stretch>
            <a:fillRect/>
          </a:stretch>
        </p:blipFill>
        <p:spPr>
          <a:xfrm>
            <a:off x="6066167" y="3064782"/>
            <a:ext cx="3410491" cy="2655401"/>
          </a:xfrm>
          <a:prstGeom prst="rect">
            <a:avLst/>
          </a:prstGeom>
        </p:spPr>
      </p:pic>
    </p:spTree>
    <p:extLst>
      <p:ext uri="{BB962C8B-B14F-4D97-AF65-F5344CB8AC3E}">
        <p14:creationId xmlns:p14="http://schemas.microsoft.com/office/powerpoint/2010/main" val="1550813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FECBC5E0-2FD8-41E3-A52E-FD80E4EAA76D}"/>
              </a:ext>
            </a:extLst>
          </p:cNvPr>
          <p:cNvPicPr>
            <a:picLocks noChangeAspect="1"/>
          </p:cNvPicPr>
          <p:nvPr/>
        </p:nvPicPr>
        <p:blipFill>
          <a:blip r:embed="rId2"/>
          <a:stretch>
            <a:fillRect/>
          </a:stretch>
        </p:blipFill>
        <p:spPr>
          <a:xfrm>
            <a:off x="617761" y="236760"/>
            <a:ext cx="2511153" cy="2511153"/>
          </a:xfrm>
          <a:prstGeom prst="rect">
            <a:avLst/>
          </a:prstGeom>
        </p:spPr>
      </p:pic>
      <p:pic>
        <p:nvPicPr>
          <p:cNvPr id="8" name="Picture 7" descr="Icon&#10;&#10;Description automatically generated">
            <a:extLst>
              <a:ext uri="{FF2B5EF4-FFF2-40B4-BE49-F238E27FC236}">
                <a16:creationId xmlns:a16="http://schemas.microsoft.com/office/drawing/2014/main" id="{DC366AC9-AE49-484F-B0B8-D6AACFC78BA1}"/>
              </a:ext>
            </a:extLst>
          </p:cNvPr>
          <p:cNvPicPr>
            <a:picLocks noChangeAspect="1"/>
          </p:cNvPicPr>
          <p:nvPr/>
        </p:nvPicPr>
        <p:blipFill>
          <a:blip r:embed="rId3"/>
          <a:stretch>
            <a:fillRect/>
          </a:stretch>
        </p:blipFill>
        <p:spPr>
          <a:xfrm>
            <a:off x="2988332" y="3313525"/>
            <a:ext cx="1518494" cy="1518494"/>
          </a:xfrm>
          <a:prstGeom prst="rect">
            <a:avLst/>
          </a:prstGeom>
        </p:spPr>
      </p:pic>
      <p:pic>
        <p:nvPicPr>
          <p:cNvPr id="10" name="Picture 9" descr="Background pattern&#10;&#10;Description automatically generated">
            <a:extLst>
              <a:ext uri="{FF2B5EF4-FFF2-40B4-BE49-F238E27FC236}">
                <a16:creationId xmlns:a16="http://schemas.microsoft.com/office/drawing/2014/main" id="{6A66DAB6-73B6-46E3-A8C8-633DA8485B4E}"/>
              </a:ext>
            </a:extLst>
          </p:cNvPr>
          <p:cNvPicPr>
            <a:picLocks noChangeAspect="1"/>
          </p:cNvPicPr>
          <p:nvPr/>
        </p:nvPicPr>
        <p:blipFill>
          <a:blip r:embed="rId4"/>
          <a:stretch>
            <a:fillRect/>
          </a:stretch>
        </p:blipFill>
        <p:spPr>
          <a:xfrm>
            <a:off x="7115730" y="593888"/>
            <a:ext cx="1912551" cy="1912551"/>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53F95881-1123-418A-8AB2-3A91D747A0ED}"/>
              </a:ext>
            </a:extLst>
          </p:cNvPr>
          <p:cNvPicPr>
            <a:picLocks noChangeAspect="1"/>
          </p:cNvPicPr>
          <p:nvPr/>
        </p:nvPicPr>
        <p:blipFill>
          <a:blip r:embed="rId5"/>
          <a:stretch>
            <a:fillRect/>
          </a:stretch>
        </p:blipFill>
        <p:spPr>
          <a:xfrm>
            <a:off x="4085551" y="415322"/>
            <a:ext cx="2154025" cy="2154025"/>
          </a:xfrm>
          <a:prstGeom prst="rect">
            <a:avLst/>
          </a:prstGeom>
          <a:solidFill>
            <a:schemeClr val="tx1"/>
          </a:solidFill>
        </p:spPr>
      </p:pic>
      <p:pic>
        <p:nvPicPr>
          <p:cNvPr id="14" name="Picture 13" descr="Shape&#10;&#10;Description automatically generated with low confidence">
            <a:extLst>
              <a:ext uri="{FF2B5EF4-FFF2-40B4-BE49-F238E27FC236}">
                <a16:creationId xmlns:a16="http://schemas.microsoft.com/office/drawing/2014/main" id="{8AE75689-4BA7-4A0D-B051-DCF0D8D81610}"/>
              </a:ext>
            </a:extLst>
          </p:cNvPr>
          <p:cNvPicPr>
            <a:picLocks noChangeAspect="1"/>
          </p:cNvPicPr>
          <p:nvPr/>
        </p:nvPicPr>
        <p:blipFill>
          <a:blip r:embed="rId6"/>
          <a:stretch>
            <a:fillRect/>
          </a:stretch>
        </p:blipFill>
        <p:spPr>
          <a:xfrm>
            <a:off x="1176420" y="3632682"/>
            <a:ext cx="1067522" cy="1067522"/>
          </a:xfrm>
          <a:prstGeom prst="rect">
            <a:avLst/>
          </a:prstGeom>
          <a:solidFill>
            <a:schemeClr val="tx1"/>
          </a:solidFill>
        </p:spPr>
      </p:pic>
      <p:pic>
        <p:nvPicPr>
          <p:cNvPr id="16" name="Picture 15" descr="Icon&#10;&#10;Description automatically generated">
            <a:extLst>
              <a:ext uri="{FF2B5EF4-FFF2-40B4-BE49-F238E27FC236}">
                <a16:creationId xmlns:a16="http://schemas.microsoft.com/office/drawing/2014/main" id="{2D2D1305-D7F3-4156-BC8E-EC8BD471E709}"/>
              </a:ext>
            </a:extLst>
          </p:cNvPr>
          <p:cNvPicPr>
            <a:picLocks noChangeAspect="1"/>
          </p:cNvPicPr>
          <p:nvPr/>
        </p:nvPicPr>
        <p:blipFill>
          <a:blip r:embed="rId7"/>
          <a:stretch>
            <a:fillRect/>
          </a:stretch>
        </p:blipFill>
        <p:spPr>
          <a:xfrm>
            <a:off x="8403781" y="4725121"/>
            <a:ext cx="1187838" cy="1187838"/>
          </a:xfrm>
          <a:prstGeom prst="rect">
            <a:avLst/>
          </a:prstGeom>
        </p:spPr>
      </p:pic>
      <p:pic>
        <p:nvPicPr>
          <p:cNvPr id="18" name="Picture 17" descr="Icon&#10;&#10;Description automatically generated">
            <a:extLst>
              <a:ext uri="{FF2B5EF4-FFF2-40B4-BE49-F238E27FC236}">
                <a16:creationId xmlns:a16="http://schemas.microsoft.com/office/drawing/2014/main" id="{CCD93246-F8E7-450D-AD65-3DCB7FD6F3FD}"/>
              </a:ext>
            </a:extLst>
          </p:cNvPr>
          <p:cNvPicPr>
            <a:picLocks noChangeAspect="1"/>
          </p:cNvPicPr>
          <p:nvPr/>
        </p:nvPicPr>
        <p:blipFill>
          <a:blip r:embed="rId8"/>
          <a:stretch>
            <a:fillRect/>
          </a:stretch>
        </p:blipFill>
        <p:spPr>
          <a:xfrm>
            <a:off x="10134119" y="536060"/>
            <a:ext cx="1912551" cy="1912551"/>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05965A6D-84FC-424F-B766-F525C03D80DE}"/>
              </a:ext>
            </a:extLst>
          </p:cNvPr>
          <p:cNvPicPr>
            <a:picLocks noChangeAspect="1"/>
          </p:cNvPicPr>
          <p:nvPr/>
        </p:nvPicPr>
        <p:blipFill>
          <a:blip r:embed="rId9"/>
          <a:stretch>
            <a:fillRect/>
          </a:stretch>
        </p:blipFill>
        <p:spPr>
          <a:xfrm>
            <a:off x="5162563" y="2892616"/>
            <a:ext cx="609600" cy="609600"/>
          </a:xfrm>
          <a:prstGeom prst="rect">
            <a:avLst/>
          </a:prstGeom>
          <a:solidFill>
            <a:schemeClr val="tx1"/>
          </a:solidFill>
        </p:spPr>
      </p:pic>
      <p:pic>
        <p:nvPicPr>
          <p:cNvPr id="22" name="Picture 21" descr="A picture containing text&#10;&#10;Description automatically generated">
            <a:extLst>
              <a:ext uri="{FF2B5EF4-FFF2-40B4-BE49-F238E27FC236}">
                <a16:creationId xmlns:a16="http://schemas.microsoft.com/office/drawing/2014/main" id="{4B79883E-BE40-4D3A-A490-6604ED41DFC3}"/>
              </a:ext>
            </a:extLst>
          </p:cNvPr>
          <p:cNvPicPr>
            <a:picLocks noChangeAspect="1"/>
          </p:cNvPicPr>
          <p:nvPr/>
        </p:nvPicPr>
        <p:blipFill>
          <a:blip r:embed="rId10"/>
          <a:stretch>
            <a:fillRect/>
          </a:stretch>
        </p:blipFill>
        <p:spPr>
          <a:xfrm>
            <a:off x="9323124" y="3071891"/>
            <a:ext cx="609600" cy="609600"/>
          </a:xfrm>
          <a:prstGeom prst="rect">
            <a:avLst/>
          </a:prstGeom>
        </p:spPr>
      </p:pic>
      <p:pic>
        <p:nvPicPr>
          <p:cNvPr id="24" name="Picture 23" descr="Icon&#10;&#10;Description automatically generated">
            <a:extLst>
              <a:ext uri="{FF2B5EF4-FFF2-40B4-BE49-F238E27FC236}">
                <a16:creationId xmlns:a16="http://schemas.microsoft.com/office/drawing/2014/main" id="{1013CA49-A86F-419E-AB63-23B07D343480}"/>
              </a:ext>
            </a:extLst>
          </p:cNvPr>
          <p:cNvPicPr>
            <a:picLocks noChangeAspect="1"/>
          </p:cNvPicPr>
          <p:nvPr/>
        </p:nvPicPr>
        <p:blipFill>
          <a:blip r:embed="rId11"/>
          <a:stretch>
            <a:fillRect/>
          </a:stretch>
        </p:blipFill>
        <p:spPr>
          <a:xfrm>
            <a:off x="5038589" y="4021266"/>
            <a:ext cx="609600" cy="609600"/>
          </a:xfrm>
          <a:prstGeom prst="rect">
            <a:avLst/>
          </a:prstGeom>
        </p:spPr>
      </p:pic>
      <p:pic>
        <p:nvPicPr>
          <p:cNvPr id="26" name="Picture 25">
            <a:extLst>
              <a:ext uri="{FF2B5EF4-FFF2-40B4-BE49-F238E27FC236}">
                <a16:creationId xmlns:a16="http://schemas.microsoft.com/office/drawing/2014/main" id="{4DC9007D-1BFE-4F99-899E-F0B585296E47}"/>
              </a:ext>
            </a:extLst>
          </p:cNvPr>
          <p:cNvPicPr>
            <a:picLocks noChangeAspect="1"/>
          </p:cNvPicPr>
          <p:nvPr/>
        </p:nvPicPr>
        <p:blipFill>
          <a:blip r:embed="rId12"/>
          <a:stretch>
            <a:fillRect/>
          </a:stretch>
        </p:blipFill>
        <p:spPr>
          <a:xfrm>
            <a:off x="7115730" y="3273616"/>
            <a:ext cx="457200" cy="457200"/>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BF4A5F1C-2B7E-4237-8A89-9A013C92580B}"/>
              </a:ext>
            </a:extLst>
          </p:cNvPr>
          <p:cNvPicPr>
            <a:picLocks noChangeAspect="1"/>
          </p:cNvPicPr>
          <p:nvPr/>
        </p:nvPicPr>
        <p:blipFill>
          <a:blip r:embed="rId13"/>
          <a:stretch>
            <a:fillRect/>
          </a:stretch>
        </p:blipFill>
        <p:spPr>
          <a:xfrm>
            <a:off x="10785594" y="4897383"/>
            <a:ext cx="609600" cy="609600"/>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50C07D68-5AA7-44DE-A1F3-4A689B0085A8}"/>
              </a:ext>
            </a:extLst>
          </p:cNvPr>
          <p:cNvPicPr>
            <a:picLocks noChangeAspect="1"/>
          </p:cNvPicPr>
          <p:nvPr/>
        </p:nvPicPr>
        <p:blipFill>
          <a:blip r:embed="rId14"/>
          <a:stretch>
            <a:fillRect/>
          </a:stretch>
        </p:blipFill>
        <p:spPr>
          <a:xfrm>
            <a:off x="6179952" y="4278901"/>
            <a:ext cx="596725" cy="596725"/>
          </a:xfrm>
          <a:prstGeom prst="rect">
            <a:avLst/>
          </a:prstGeom>
          <a:solidFill>
            <a:schemeClr val="tx1"/>
          </a:solidFill>
        </p:spPr>
      </p:pic>
    </p:spTree>
    <p:extLst>
      <p:ext uri="{BB962C8B-B14F-4D97-AF65-F5344CB8AC3E}">
        <p14:creationId xmlns:p14="http://schemas.microsoft.com/office/powerpoint/2010/main" val="3432509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6C4019-EF93-4916-9ABD-AC261B93C168}"/>
              </a:ext>
            </a:extLst>
          </p:cNvPr>
          <p:cNvSpPr txBox="1"/>
          <p:nvPr/>
        </p:nvSpPr>
        <p:spPr>
          <a:xfrm>
            <a:off x="645713" y="2253499"/>
            <a:ext cx="6829833" cy="4524315"/>
          </a:xfrm>
          <a:prstGeom prst="rect">
            <a:avLst/>
          </a:prstGeom>
          <a:noFill/>
        </p:spPr>
        <p:txBody>
          <a:bodyPr wrap="square" rtlCol="0">
            <a:spAutoFit/>
          </a:bodyPr>
          <a:lstStyle/>
          <a:p>
            <a:r>
              <a:rPr lang="en-US" altLang="ko-KR" sz="1200" dirty="0">
                <a:latin typeface="나눔고딕코딩" panose="020D0009000000000000" pitchFamily="49" charset="-127"/>
                <a:ea typeface="나눔고딕코딩" panose="020D0009000000000000" pitchFamily="49" charset="-127"/>
              </a:rPr>
              <a:t>function </a:t>
            </a:r>
            <a:r>
              <a:rPr lang="en-US" altLang="ko-KR" sz="1200" dirty="0" err="1">
                <a:latin typeface="나눔고딕코딩" panose="020D0009000000000000" pitchFamily="49" charset="-127"/>
                <a:ea typeface="나눔고딕코딩" panose="020D0009000000000000" pitchFamily="49" charset="-127"/>
              </a:rPr>
              <a:t>splitDAO</a:t>
            </a:r>
            <a:r>
              <a:rPr lang="en-US" altLang="ko-KR" sz="1200" dirty="0">
                <a:latin typeface="나눔고딕코딩" panose="020D0009000000000000" pitchFamily="49" charset="-127"/>
                <a:ea typeface="나눔고딕코딩" panose="020D0009000000000000" pitchFamily="49" charset="-127"/>
              </a:rPr>
              <a:t>(</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uint</a:t>
            </a:r>
            <a:r>
              <a:rPr lang="en-US" altLang="ko-KR" sz="1200" dirty="0">
                <a:latin typeface="나눔고딕코딩" panose="020D0009000000000000" pitchFamily="49" charset="-127"/>
                <a:ea typeface="나눔고딕코딩" panose="020D0009000000000000" pitchFamily="49" charset="-127"/>
              </a:rPr>
              <a:t> _</a:t>
            </a:r>
            <a:r>
              <a:rPr lang="en-US" altLang="ko-KR" sz="1200" dirty="0" err="1">
                <a:latin typeface="나눔고딕코딩" panose="020D0009000000000000" pitchFamily="49" charset="-127"/>
                <a:ea typeface="나눔고딕코딩" panose="020D0009000000000000" pitchFamily="49" charset="-127"/>
              </a:rPr>
              <a:t>proposalID</a:t>
            </a:r>
            <a:r>
              <a:rPr lang="en-US" altLang="ko-KR" sz="1200" dirty="0">
                <a:latin typeface="나눔고딕코딩" panose="020D0009000000000000" pitchFamily="49" charset="-127"/>
                <a:ea typeface="나눔고딕코딩" panose="020D0009000000000000" pitchFamily="49" charset="-127"/>
              </a:rPr>
              <a:t>,</a:t>
            </a:r>
          </a:p>
          <a:p>
            <a:r>
              <a:rPr lang="en-US" altLang="ko-KR" sz="1200" dirty="0">
                <a:latin typeface="나눔고딕코딩" panose="020D0009000000000000" pitchFamily="49" charset="-127"/>
                <a:ea typeface="나눔고딕코딩" panose="020D0009000000000000" pitchFamily="49" charset="-127"/>
              </a:rPr>
              <a:t>  address _</a:t>
            </a:r>
            <a:r>
              <a:rPr lang="en-US" altLang="ko-KR" sz="1200" dirty="0" err="1">
                <a:latin typeface="나눔고딕코딩" panose="020D0009000000000000" pitchFamily="49" charset="-127"/>
                <a:ea typeface="나눔고딕코딩" panose="020D0009000000000000" pitchFamily="49" charset="-127"/>
              </a:rPr>
              <a:t>newCurator</a:t>
            </a:r>
            <a:endParaRPr lang="en-US" altLang="ko-KR" sz="1200" dirty="0">
              <a:latin typeface="나눔고딕코딩" panose="020D0009000000000000" pitchFamily="49" charset="-127"/>
              <a:ea typeface="나눔고딕코딩" panose="020D0009000000000000" pitchFamily="49" charset="-127"/>
            </a:endParaRP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noEther</a:t>
            </a:r>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onlyTokenholders</a:t>
            </a:r>
            <a:r>
              <a:rPr lang="en-US" altLang="ko-KR" sz="1200" dirty="0">
                <a:latin typeface="나눔고딕코딩" panose="020D0009000000000000" pitchFamily="49" charset="-127"/>
                <a:ea typeface="나눔고딕코딩" panose="020D0009000000000000" pitchFamily="49" charset="-127"/>
              </a:rPr>
              <a:t> returns (bool _success) {</a:t>
            </a:r>
          </a:p>
          <a:p>
            <a:endParaRPr lang="en-US" altLang="ko-KR" sz="1200" dirty="0">
              <a:latin typeface="나눔고딕코딩" panose="020D0009000000000000" pitchFamily="49" charset="-127"/>
              <a:ea typeface="나눔고딕코딩" panose="020D0009000000000000" pitchFamily="49" charset="-127"/>
            </a:endParaRPr>
          </a:p>
          <a:p>
            <a:r>
              <a:rPr lang="en-US" altLang="ko-KR" sz="1200" dirty="0">
                <a:latin typeface="나눔고딕코딩" panose="020D0009000000000000" pitchFamily="49" charset="-127"/>
                <a:ea typeface="나눔고딕코딩" panose="020D0009000000000000" pitchFamily="49" charset="-127"/>
              </a:rPr>
              <a:t>  ...</a:t>
            </a:r>
          </a:p>
          <a:p>
            <a:r>
              <a:rPr lang="en-US" altLang="ko-KR" sz="1200" dirty="0">
                <a:latin typeface="나눔고딕코딩" panose="020D0009000000000000" pitchFamily="49" charset="-127"/>
                <a:ea typeface="나눔고딕코딩" panose="020D0009000000000000" pitchFamily="49" charset="-127"/>
              </a:rPr>
              <a:t>  // XXXXX Move ether and assign new Tokens.  Notice how this is done first!</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uint</a:t>
            </a:r>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fundsToBeMoved</a:t>
            </a:r>
            <a:r>
              <a:rPr lang="en-US" altLang="ko-KR" sz="1200" dirty="0">
                <a:latin typeface="나눔고딕코딩" panose="020D0009000000000000" pitchFamily="49" charset="-127"/>
                <a:ea typeface="나눔고딕코딩" panose="020D0009000000000000" pitchFamily="49" charset="-127"/>
              </a:rPr>
              <a:t> =</a:t>
            </a:r>
          </a:p>
          <a:p>
            <a:r>
              <a:rPr lang="en-US" altLang="ko-KR" sz="1200" dirty="0">
                <a:latin typeface="나눔고딕코딩" panose="020D0009000000000000" pitchFamily="49" charset="-127"/>
                <a:ea typeface="나눔고딕코딩" panose="020D0009000000000000" pitchFamily="49" charset="-127"/>
              </a:rPr>
              <a:t>      (balances[</a:t>
            </a:r>
            <a:r>
              <a:rPr lang="en-US" altLang="ko-KR" sz="1200" dirty="0" err="1">
                <a:latin typeface="나눔고딕코딩" panose="020D0009000000000000" pitchFamily="49" charset="-127"/>
                <a:ea typeface="나눔고딕코딩" panose="020D0009000000000000" pitchFamily="49" charset="-127"/>
              </a:rPr>
              <a:t>msg.sender</a:t>
            </a:r>
            <a:r>
              <a:rPr lang="en-US" altLang="ko-KR" sz="1200" dirty="0">
                <a:latin typeface="나눔고딕코딩" panose="020D0009000000000000" pitchFamily="49" charset="-127"/>
                <a:ea typeface="나눔고딕코딩" panose="020D0009000000000000" pitchFamily="49" charset="-127"/>
              </a:rPr>
              <a:t>] * </a:t>
            </a:r>
            <a:r>
              <a:rPr lang="en-US" altLang="ko-KR" sz="1200" dirty="0" err="1">
                <a:latin typeface="나눔고딕코딩" panose="020D0009000000000000" pitchFamily="49" charset="-127"/>
                <a:ea typeface="나눔고딕코딩" panose="020D0009000000000000" pitchFamily="49" charset="-127"/>
              </a:rPr>
              <a:t>p.splitData</a:t>
            </a:r>
            <a:r>
              <a:rPr lang="en-US" altLang="ko-KR" sz="1200" dirty="0">
                <a:latin typeface="나눔고딕코딩" panose="020D0009000000000000" pitchFamily="49" charset="-127"/>
                <a:ea typeface="나눔고딕코딩" panose="020D0009000000000000" pitchFamily="49" charset="-127"/>
              </a:rPr>
              <a:t>[0].</a:t>
            </a:r>
            <a:r>
              <a:rPr lang="en-US" altLang="ko-KR" sz="1200" dirty="0" err="1">
                <a:solidFill>
                  <a:srgbClr val="CCFFCC"/>
                </a:solidFill>
                <a:latin typeface="나눔고딕코딩" panose="020D0009000000000000" pitchFamily="49" charset="-127"/>
                <a:ea typeface="나눔고딕코딩" panose="020D0009000000000000" pitchFamily="49" charset="-127"/>
              </a:rPr>
              <a:t>splitBalance</a:t>
            </a:r>
            <a:r>
              <a:rPr lang="en-US" altLang="ko-KR" sz="1200" dirty="0">
                <a:latin typeface="나눔고딕코딩" panose="020D0009000000000000" pitchFamily="49" charset="-127"/>
                <a:ea typeface="나눔고딕코딩" panose="020D0009000000000000" pitchFamily="49" charset="-127"/>
              </a:rPr>
              <a:t>) /</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latin typeface="나눔고딕코딩" panose="020D0009000000000000" pitchFamily="49" charset="-127"/>
                <a:ea typeface="나눔고딕코딩" panose="020D0009000000000000" pitchFamily="49" charset="-127"/>
              </a:rPr>
              <a:t>p.splitData</a:t>
            </a:r>
            <a:r>
              <a:rPr lang="en-US" altLang="ko-KR" sz="1200" dirty="0">
                <a:latin typeface="나눔고딕코딩" panose="020D0009000000000000" pitchFamily="49" charset="-127"/>
                <a:ea typeface="나눔고딕코딩" panose="020D0009000000000000" pitchFamily="49" charset="-127"/>
              </a:rPr>
              <a:t>[0].</a:t>
            </a:r>
            <a:r>
              <a:rPr lang="en-US" altLang="ko-KR" sz="1200" dirty="0" err="1">
                <a:solidFill>
                  <a:srgbClr val="FF99FF"/>
                </a:solidFill>
                <a:latin typeface="나눔고딕코딩" panose="020D0009000000000000" pitchFamily="49" charset="-127"/>
                <a:ea typeface="나눔고딕코딩" panose="020D0009000000000000" pitchFamily="49" charset="-127"/>
              </a:rPr>
              <a:t>totalSupply</a:t>
            </a:r>
            <a:r>
              <a:rPr lang="en-US" altLang="ko-KR" sz="1200" dirty="0">
                <a:latin typeface="나눔고딕코딩" panose="020D0009000000000000" pitchFamily="49" charset="-127"/>
                <a:ea typeface="나눔고딕코딩" panose="020D0009000000000000" pitchFamily="49" charset="-127"/>
              </a:rPr>
              <a:t>;</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a:solidFill>
                  <a:srgbClr val="FFFF00"/>
                </a:solidFill>
                <a:latin typeface="나눔고딕코딩" panose="020D0009000000000000" pitchFamily="49" charset="-127"/>
                <a:ea typeface="나눔고딕코딩" panose="020D0009000000000000" pitchFamily="49" charset="-127"/>
              </a:rPr>
              <a:t>// XXXXX This is the line the attacker wants to run more than once</a:t>
            </a:r>
          </a:p>
          <a:p>
            <a:r>
              <a:rPr lang="en-US" altLang="ko-KR" sz="1200" dirty="0">
                <a:solidFill>
                  <a:srgbClr val="FFFF00"/>
                </a:solidFill>
                <a:latin typeface="나눔고딕코딩" panose="020D0009000000000000" pitchFamily="49" charset="-127"/>
                <a:ea typeface="나눔고딕코딩" panose="020D0009000000000000" pitchFamily="49" charset="-127"/>
              </a:rPr>
              <a:t>  if (</a:t>
            </a:r>
            <a:r>
              <a:rPr lang="en-US" altLang="ko-KR" sz="1200" dirty="0" err="1">
                <a:solidFill>
                  <a:srgbClr val="FFFF00"/>
                </a:solidFill>
                <a:latin typeface="나눔고딕코딩" panose="020D0009000000000000" pitchFamily="49" charset="-127"/>
                <a:ea typeface="나눔고딕코딩" panose="020D0009000000000000" pitchFamily="49" charset="-127"/>
              </a:rPr>
              <a:t>p.splitData</a:t>
            </a:r>
            <a:r>
              <a:rPr lang="en-US" altLang="ko-KR" sz="1200" dirty="0">
                <a:solidFill>
                  <a:srgbClr val="FFFF00"/>
                </a:solidFill>
                <a:latin typeface="나눔고딕코딩" panose="020D0009000000000000" pitchFamily="49" charset="-127"/>
                <a:ea typeface="나눔고딕코딩" panose="020D0009000000000000" pitchFamily="49" charset="-127"/>
              </a:rPr>
              <a:t>[0].</a:t>
            </a:r>
            <a:r>
              <a:rPr lang="en-US" altLang="ko-KR" sz="1200" dirty="0" err="1">
                <a:solidFill>
                  <a:srgbClr val="FFFF00"/>
                </a:solidFill>
                <a:latin typeface="나눔고딕코딩" panose="020D0009000000000000" pitchFamily="49" charset="-127"/>
                <a:ea typeface="나눔고딕코딩" panose="020D0009000000000000" pitchFamily="49" charset="-127"/>
              </a:rPr>
              <a:t>newDAO.createTokenProxy.value</a:t>
            </a:r>
            <a:r>
              <a:rPr lang="en-US" altLang="ko-KR" sz="1200" dirty="0">
                <a:solidFill>
                  <a:srgbClr val="FFFF00"/>
                </a:solidFill>
                <a:latin typeface="나눔고딕코딩" panose="020D0009000000000000" pitchFamily="49" charset="-127"/>
                <a:ea typeface="나눔고딕코딩" panose="020D0009000000000000" pitchFamily="49" charset="-127"/>
              </a:rPr>
              <a:t>(</a:t>
            </a:r>
            <a:r>
              <a:rPr lang="en-US" altLang="ko-KR" sz="1200" dirty="0" err="1">
                <a:solidFill>
                  <a:srgbClr val="FFFF00"/>
                </a:solidFill>
                <a:latin typeface="나눔고딕코딩" panose="020D0009000000000000" pitchFamily="49" charset="-127"/>
                <a:ea typeface="나눔고딕코딩" panose="020D0009000000000000" pitchFamily="49" charset="-127"/>
              </a:rPr>
              <a:t>fundsToBeMoved</a:t>
            </a:r>
            <a:r>
              <a:rPr lang="en-US" altLang="ko-KR" sz="1200" dirty="0">
                <a:solidFill>
                  <a:srgbClr val="FFFF00"/>
                </a:solidFill>
                <a:latin typeface="나눔고딕코딩" panose="020D0009000000000000" pitchFamily="49" charset="-127"/>
                <a:ea typeface="나눔고딕코딩" panose="020D0009000000000000" pitchFamily="49" charset="-127"/>
              </a:rPr>
              <a:t>)(</a:t>
            </a:r>
            <a:r>
              <a:rPr lang="en-US" altLang="ko-KR" sz="1200" dirty="0" err="1">
                <a:solidFill>
                  <a:srgbClr val="FFFF00"/>
                </a:solidFill>
                <a:latin typeface="나눔고딕코딩" panose="020D0009000000000000" pitchFamily="49" charset="-127"/>
                <a:ea typeface="나눔고딕코딩" panose="020D0009000000000000" pitchFamily="49" charset="-127"/>
              </a:rPr>
              <a:t>msg.sender</a:t>
            </a:r>
            <a:r>
              <a:rPr lang="en-US" altLang="ko-KR" sz="1200" dirty="0">
                <a:solidFill>
                  <a:srgbClr val="FFFF00"/>
                </a:solidFill>
                <a:latin typeface="나눔고딕코딩" panose="020D0009000000000000" pitchFamily="49" charset="-127"/>
                <a:ea typeface="나눔고딕코딩" panose="020D0009000000000000" pitchFamily="49" charset="-127"/>
              </a:rPr>
              <a:t>) == false) </a:t>
            </a:r>
          </a:p>
          <a:p>
            <a:r>
              <a:rPr lang="en-US" altLang="ko-KR" sz="1200" dirty="0">
                <a:latin typeface="나눔고딕코딩" panose="020D0009000000000000" pitchFamily="49" charset="-127"/>
                <a:ea typeface="나눔고딕코딩" panose="020D0009000000000000" pitchFamily="49" charset="-127"/>
              </a:rPr>
              <a:t>    throw;</a:t>
            </a:r>
          </a:p>
          <a:p>
            <a:endParaRPr lang="en-US" altLang="ko-KR" sz="1200" dirty="0">
              <a:latin typeface="나눔고딕코딩" panose="020D0009000000000000" pitchFamily="49" charset="-127"/>
              <a:ea typeface="나눔고딕코딩" panose="020D0009000000000000" pitchFamily="49" charset="-127"/>
            </a:endParaRPr>
          </a:p>
          <a:p>
            <a:r>
              <a:rPr lang="en-US" altLang="ko-KR" sz="1200" dirty="0">
                <a:latin typeface="나눔고딕코딩" panose="020D0009000000000000" pitchFamily="49" charset="-127"/>
                <a:ea typeface="나눔고딕코딩" panose="020D0009000000000000" pitchFamily="49" charset="-127"/>
              </a:rPr>
              <a:t>  ...</a:t>
            </a:r>
          </a:p>
          <a:p>
            <a:r>
              <a:rPr lang="en-US" altLang="ko-KR" sz="1200" dirty="0">
                <a:latin typeface="나눔고딕코딩" panose="020D0009000000000000" pitchFamily="49" charset="-127"/>
                <a:ea typeface="나눔고딕코딩" panose="020D0009000000000000" pitchFamily="49" charset="-127"/>
              </a:rPr>
              <a:t>  // Burn DAO Tokens</a:t>
            </a:r>
          </a:p>
          <a:p>
            <a:r>
              <a:rPr lang="en-US" altLang="ko-KR" sz="1200" dirty="0">
                <a:latin typeface="나눔고딕코딩" panose="020D0009000000000000" pitchFamily="49" charset="-127"/>
                <a:ea typeface="나눔고딕코딩" panose="020D0009000000000000" pitchFamily="49" charset="-127"/>
              </a:rPr>
              <a:t>  Transfer(</a:t>
            </a:r>
            <a:r>
              <a:rPr lang="en-US" altLang="ko-KR" sz="1200" dirty="0" err="1">
                <a:latin typeface="나눔고딕코딩" panose="020D0009000000000000" pitchFamily="49" charset="-127"/>
                <a:ea typeface="나눔고딕코딩" panose="020D0009000000000000" pitchFamily="49" charset="-127"/>
              </a:rPr>
              <a:t>msg.sender</a:t>
            </a:r>
            <a:r>
              <a:rPr lang="en-US" altLang="ko-KR" sz="1200" dirty="0">
                <a:latin typeface="나눔고딕코딩" panose="020D0009000000000000" pitchFamily="49" charset="-127"/>
                <a:ea typeface="나눔고딕코딩" panose="020D0009000000000000" pitchFamily="49" charset="-127"/>
              </a:rPr>
              <a:t>, 0, balances[</a:t>
            </a:r>
            <a:r>
              <a:rPr lang="en-US" altLang="ko-KR" sz="1200" dirty="0" err="1">
                <a:latin typeface="나눔고딕코딩" panose="020D0009000000000000" pitchFamily="49" charset="-127"/>
                <a:ea typeface="나눔고딕코딩" panose="020D0009000000000000" pitchFamily="49" charset="-127"/>
              </a:rPr>
              <a:t>msg.sender</a:t>
            </a:r>
            <a:r>
              <a:rPr lang="en-US" altLang="ko-KR" sz="1200" dirty="0">
                <a:latin typeface="나눔고딕코딩" panose="020D0009000000000000" pitchFamily="49" charset="-127"/>
                <a:ea typeface="나눔고딕코딩" panose="020D0009000000000000" pitchFamily="49" charset="-127"/>
              </a:rPr>
              <a:t>]);</a:t>
            </a:r>
          </a:p>
          <a:p>
            <a:r>
              <a:rPr lang="en-US" altLang="ko-KR" sz="1200" dirty="0">
                <a:latin typeface="나눔고딕코딩" panose="020D0009000000000000" pitchFamily="49" charset="-127"/>
                <a:ea typeface="나눔고딕코딩" panose="020D0009000000000000" pitchFamily="49" charset="-127"/>
              </a:rPr>
              <a:t>  </a:t>
            </a:r>
            <a:r>
              <a:rPr lang="en-US" altLang="ko-KR" sz="1200" dirty="0" err="1">
                <a:solidFill>
                  <a:srgbClr val="FF99FF"/>
                </a:solidFill>
                <a:latin typeface="나눔고딕코딩" panose="020D0009000000000000" pitchFamily="49" charset="-127"/>
                <a:ea typeface="나눔고딕코딩" panose="020D0009000000000000" pitchFamily="49" charset="-127"/>
              </a:rPr>
              <a:t>withdrawRewardFor</a:t>
            </a:r>
            <a:r>
              <a:rPr lang="en-US" altLang="ko-KR" sz="1200" dirty="0">
                <a:solidFill>
                  <a:srgbClr val="FF99FF"/>
                </a:solidFill>
                <a:latin typeface="나눔고딕코딩" panose="020D0009000000000000" pitchFamily="49" charset="-127"/>
                <a:ea typeface="나눔고딕코딩" panose="020D0009000000000000" pitchFamily="49" charset="-127"/>
              </a:rPr>
              <a:t>(</a:t>
            </a:r>
            <a:r>
              <a:rPr lang="en-US" altLang="ko-KR" sz="1200" dirty="0" err="1">
                <a:solidFill>
                  <a:srgbClr val="FF99FF"/>
                </a:solidFill>
                <a:latin typeface="나눔고딕코딩" panose="020D0009000000000000" pitchFamily="49" charset="-127"/>
                <a:ea typeface="나눔고딕코딩" panose="020D0009000000000000" pitchFamily="49" charset="-127"/>
              </a:rPr>
              <a:t>msg.sender</a:t>
            </a:r>
            <a:r>
              <a:rPr lang="en-US" altLang="ko-KR" sz="1200" dirty="0">
                <a:solidFill>
                  <a:srgbClr val="FF99FF"/>
                </a:solidFill>
                <a:latin typeface="나눔고딕코딩" panose="020D0009000000000000" pitchFamily="49" charset="-127"/>
                <a:ea typeface="나눔고딕코딩" panose="020D0009000000000000" pitchFamily="49" charset="-127"/>
              </a:rPr>
              <a:t>); // be nice, and get his rewards</a:t>
            </a:r>
          </a:p>
          <a:p>
            <a:r>
              <a:rPr lang="en-US" altLang="ko-KR" sz="1200" dirty="0">
                <a:solidFill>
                  <a:srgbClr val="CCFFCC"/>
                </a:solidFill>
                <a:latin typeface="나눔고딕코딩" panose="020D0009000000000000" pitchFamily="49" charset="-127"/>
                <a:ea typeface="나눔고딕코딩" panose="020D0009000000000000" pitchFamily="49" charset="-127"/>
              </a:rPr>
              <a:t>  // XXXXX Notice the preceding line is critically before the next few</a:t>
            </a:r>
          </a:p>
          <a:p>
            <a:r>
              <a:rPr lang="en-US" altLang="ko-KR" sz="1200" dirty="0">
                <a:solidFill>
                  <a:srgbClr val="CCFFCC"/>
                </a:solidFill>
                <a:latin typeface="나눔고딕코딩" panose="020D0009000000000000" pitchFamily="49" charset="-127"/>
                <a:ea typeface="나눔고딕코딩" panose="020D0009000000000000" pitchFamily="49" charset="-127"/>
              </a:rPr>
              <a:t>  </a:t>
            </a:r>
            <a:r>
              <a:rPr lang="en-US" altLang="ko-KR" sz="1200" dirty="0" err="1">
                <a:solidFill>
                  <a:srgbClr val="CCFFCC"/>
                </a:solidFill>
                <a:latin typeface="나눔고딕코딩" panose="020D0009000000000000" pitchFamily="49" charset="-127"/>
                <a:ea typeface="나눔고딕코딩" panose="020D0009000000000000" pitchFamily="49" charset="-127"/>
              </a:rPr>
              <a:t>totalSupply</a:t>
            </a:r>
            <a:r>
              <a:rPr lang="en-US" altLang="ko-KR" sz="1200" dirty="0">
                <a:solidFill>
                  <a:srgbClr val="CCFFCC"/>
                </a:solidFill>
                <a:latin typeface="나눔고딕코딩" panose="020D0009000000000000" pitchFamily="49" charset="-127"/>
                <a:ea typeface="나눔고딕코딩" panose="020D0009000000000000" pitchFamily="49" charset="-127"/>
              </a:rPr>
              <a:t> -= balances[</a:t>
            </a:r>
            <a:r>
              <a:rPr lang="en-US" altLang="ko-KR" sz="1200" dirty="0" err="1">
                <a:solidFill>
                  <a:srgbClr val="CCFFCC"/>
                </a:solidFill>
                <a:latin typeface="나눔고딕코딩" panose="020D0009000000000000" pitchFamily="49" charset="-127"/>
                <a:ea typeface="나눔고딕코딩" panose="020D0009000000000000" pitchFamily="49" charset="-127"/>
              </a:rPr>
              <a:t>msg.sender</a:t>
            </a:r>
            <a:r>
              <a:rPr lang="en-US" altLang="ko-KR" sz="1200" dirty="0">
                <a:solidFill>
                  <a:srgbClr val="CCFFCC"/>
                </a:solidFill>
                <a:latin typeface="나눔고딕코딩" panose="020D0009000000000000" pitchFamily="49" charset="-127"/>
                <a:ea typeface="나눔고딕코딩" panose="020D0009000000000000" pitchFamily="49" charset="-127"/>
              </a:rPr>
              <a:t>]; // XXXXX AND THIS IS DONE LAST</a:t>
            </a:r>
          </a:p>
          <a:p>
            <a:r>
              <a:rPr lang="en-US" altLang="ko-KR" sz="1200" dirty="0">
                <a:solidFill>
                  <a:srgbClr val="CCFFCC"/>
                </a:solidFill>
                <a:latin typeface="나눔고딕코딩" panose="020D0009000000000000" pitchFamily="49" charset="-127"/>
                <a:ea typeface="나눔고딕코딩" panose="020D0009000000000000" pitchFamily="49" charset="-127"/>
              </a:rPr>
              <a:t>  balances[</a:t>
            </a:r>
            <a:r>
              <a:rPr lang="en-US" altLang="ko-KR" sz="1200" dirty="0" err="1">
                <a:solidFill>
                  <a:srgbClr val="CCFFCC"/>
                </a:solidFill>
                <a:latin typeface="나눔고딕코딩" panose="020D0009000000000000" pitchFamily="49" charset="-127"/>
                <a:ea typeface="나눔고딕코딩" panose="020D0009000000000000" pitchFamily="49" charset="-127"/>
              </a:rPr>
              <a:t>msg.sender</a:t>
            </a:r>
            <a:r>
              <a:rPr lang="en-US" altLang="ko-KR" sz="1200" dirty="0">
                <a:solidFill>
                  <a:srgbClr val="CCFFCC"/>
                </a:solidFill>
                <a:latin typeface="나눔고딕코딩" panose="020D0009000000000000" pitchFamily="49" charset="-127"/>
                <a:ea typeface="나눔고딕코딩" panose="020D0009000000000000" pitchFamily="49" charset="-127"/>
              </a:rPr>
              <a:t>] = 0; // XXXXX AND THIS IS DONE LAST TOO</a:t>
            </a:r>
          </a:p>
          <a:p>
            <a:r>
              <a:rPr lang="en-US" altLang="ko-KR" sz="1200" dirty="0">
                <a:solidFill>
                  <a:srgbClr val="CCFFCC"/>
                </a:solidFill>
                <a:latin typeface="나눔고딕코딩" panose="020D0009000000000000" pitchFamily="49" charset="-127"/>
                <a:ea typeface="나눔고딕코딩" panose="020D0009000000000000" pitchFamily="49" charset="-127"/>
              </a:rPr>
              <a:t>  </a:t>
            </a:r>
            <a:r>
              <a:rPr lang="en-US" altLang="ko-KR" sz="1200" dirty="0" err="1">
                <a:solidFill>
                  <a:srgbClr val="CCFFCC"/>
                </a:solidFill>
                <a:latin typeface="나눔고딕코딩" panose="020D0009000000000000" pitchFamily="49" charset="-127"/>
                <a:ea typeface="나눔고딕코딩" panose="020D0009000000000000" pitchFamily="49" charset="-127"/>
              </a:rPr>
              <a:t>paidOut</a:t>
            </a:r>
            <a:r>
              <a:rPr lang="en-US" altLang="ko-KR" sz="1200" dirty="0">
                <a:solidFill>
                  <a:srgbClr val="CCFFCC"/>
                </a:solidFill>
                <a:latin typeface="나눔고딕코딩" panose="020D0009000000000000" pitchFamily="49" charset="-127"/>
                <a:ea typeface="나눔고딕코딩" panose="020D0009000000000000" pitchFamily="49" charset="-127"/>
              </a:rPr>
              <a:t>[</a:t>
            </a:r>
            <a:r>
              <a:rPr lang="en-US" altLang="ko-KR" sz="1200" dirty="0" err="1">
                <a:solidFill>
                  <a:srgbClr val="CCFFCC"/>
                </a:solidFill>
                <a:latin typeface="나눔고딕코딩" panose="020D0009000000000000" pitchFamily="49" charset="-127"/>
                <a:ea typeface="나눔고딕코딩" panose="020D0009000000000000" pitchFamily="49" charset="-127"/>
              </a:rPr>
              <a:t>msg.sender</a:t>
            </a:r>
            <a:r>
              <a:rPr lang="en-US" altLang="ko-KR" sz="1200" dirty="0">
                <a:solidFill>
                  <a:srgbClr val="CCFFCC"/>
                </a:solidFill>
                <a:latin typeface="나눔고딕코딩" panose="020D0009000000000000" pitchFamily="49" charset="-127"/>
                <a:ea typeface="나눔고딕코딩" panose="020D0009000000000000" pitchFamily="49" charset="-127"/>
              </a:rPr>
              <a:t>] = 0;</a:t>
            </a:r>
          </a:p>
          <a:p>
            <a:r>
              <a:rPr lang="en-US" altLang="ko-KR" sz="1200" dirty="0">
                <a:latin typeface="나눔고딕코딩" panose="020D0009000000000000" pitchFamily="49" charset="-127"/>
                <a:ea typeface="나눔고딕코딩" panose="020D0009000000000000" pitchFamily="49" charset="-127"/>
              </a:rPr>
              <a:t>  return true;</a:t>
            </a:r>
          </a:p>
          <a:p>
            <a:r>
              <a:rPr lang="en-US" altLang="ko-KR" sz="1200" dirty="0">
                <a:latin typeface="나눔고딕코딩" panose="020D0009000000000000" pitchFamily="49" charset="-127"/>
                <a:ea typeface="나눔고딕코딩" panose="020D0009000000000000" pitchFamily="49" charset="-127"/>
              </a:rPr>
              <a:t>}</a:t>
            </a:r>
            <a:endParaRPr lang="ko-KR" altLang="en-US" sz="1200" dirty="0">
              <a:latin typeface="나눔고딕코딩" panose="020D0009000000000000" pitchFamily="49" charset="-127"/>
              <a:ea typeface="나눔고딕코딩" panose="020D0009000000000000" pitchFamily="49" charset="-127"/>
            </a:endParaRPr>
          </a:p>
        </p:txBody>
      </p:sp>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Re-</a:t>
            </a:r>
            <a:r>
              <a:rPr lang="en-US" altLang="ko-KR" dirty="0" err="1"/>
              <a:t>Entrancy</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323146" y="1482457"/>
            <a:ext cx="7317078" cy="771042"/>
          </a:xfrm>
        </p:spPr>
        <p:txBody>
          <a:bodyPr/>
          <a:lstStyle/>
          <a:p>
            <a:r>
              <a:rPr lang="en-US" altLang="ko-KR" dirty="0"/>
              <a:t>Real-World Case: The DAO</a:t>
            </a:r>
          </a:p>
          <a:p>
            <a:endParaRPr lang="en-US" altLang="ko-KR" dirty="0"/>
          </a:p>
          <a:p>
            <a:endParaRPr lang="en-US" altLang="ko-KR" dirty="0"/>
          </a:p>
        </p:txBody>
      </p:sp>
      <p:sp>
        <p:nvSpPr>
          <p:cNvPr id="4" name="Rectangle 3">
            <a:extLst>
              <a:ext uri="{FF2B5EF4-FFF2-40B4-BE49-F238E27FC236}">
                <a16:creationId xmlns:a16="http://schemas.microsoft.com/office/drawing/2014/main" id="{D1387814-EF80-44D0-A8B1-41CE1380D26E}"/>
              </a:ext>
            </a:extLst>
          </p:cNvPr>
          <p:cNvSpPr/>
          <p:nvPr/>
        </p:nvSpPr>
        <p:spPr>
          <a:xfrm>
            <a:off x="645713" y="2253499"/>
            <a:ext cx="6929507" cy="4524315"/>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EE4C986F-A3FA-4CB1-AA7B-717F322C638B}"/>
              </a:ext>
            </a:extLst>
          </p:cNvPr>
          <p:cNvSpPr txBox="1"/>
          <p:nvPr/>
        </p:nvSpPr>
        <p:spPr>
          <a:xfrm>
            <a:off x="7410540" y="1364188"/>
            <a:ext cx="5018365" cy="5493812"/>
          </a:xfrm>
          <a:prstGeom prst="rect">
            <a:avLst/>
          </a:prstGeom>
          <a:noFill/>
        </p:spPr>
        <p:txBody>
          <a:bodyPr wrap="square" rtlCol="0">
            <a:spAutoFit/>
          </a:bodyPr>
          <a:lstStyle/>
          <a:p>
            <a:r>
              <a:rPr lang="en-US" altLang="ko-KR" sz="900" dirty="0">
                <a:latin typeface="나눔고딕코딩" panose="020D0009000000000000" pitchFamily="49" charset="-127"/>
                <a:ea typeface="나눔고딕코딩" panose="020D0009000000000000" pitchFamily="49" charset="-127"/>
              </a:rPr>
              <a:t>    // A proposal with `</a:t>
            </a:r>
            <a:r>
              <a:rPr lang="en-US" altLang="ko-KR" sz="900" dirty="0" err="1">
                <a:latin typeface="나눔고딕코딩" panose="020D0009000000000000" pitchFamily="49" charset="-127"/>
                <a:ea typeface="나눔고딕코딩" panose="020D0009000000000000" pitchFamily="49" charset="-127"/>
              </a:rPr>
              <a:t>newCurator</a:t>
            </a:r>
            <a:r>
              <a:rPr lang="en-US" altLang="ko-KR" sz="900" dirty="0">
                <a:latin typeface="나눔고딕코딩" panose="020D0009000000000000" pitchFamily="49" charset="-127"/>
                <a:ea typeface="나눔고딕코딩" panose="020D0009000000000000" pitchFamily="49" charset="-127"/>
              </a:rPr>
              <a:t> == false` represents a transaction</a:t>
            </a:r>
          </a:p>
          <a:p>
            <a:r>
              <a:rPr lang="en-US" altLang="ko-KR" sz="900" dirty="0">
                <a:latin typeface="나눔고딕코딩" panose="020D0009000000000000" pitchFamily="49" charset="-127"/>
                <a:ea typeface="나눔고딕코딩" panose="020D0009000000000000" pitchFamily="49" charset="-127"/>
              </a:rPr>
              <a:t>    // to be issued by this DAO</a:t>
            </a:r>
          </a:p>
          <a:p>
            <a:r>
              <a:rPr lang="en-US" altLang="ko-KR" sz="900" dirty="0">
                <a:latin typeface="나눔고딕코딩" panose="020D0009000000000000" pitchFamily="49" charset="-127"/>
                <a:ea typeface="나눔고딕코딩" panose="020D0009000000000000" pitchFamily="49" charset="-127"/>
              </a:rPr>
              <a:t>    // A proposal with `</a:t>
            </a:r>
            <a:r>
              <a:rPr lang="en-US" altLang="ko-KR" sz="900" dirty="0" err="1">
                <a:latin typeface="나눔고딕코딩" panose="020D0009000000000000" pitchFamily="49" charset="-127"/>
                <a:ea typeface="나눔고딕코딩" panose="020D0009000000000000" pitchFamily="49" charset="-127"/>
              </a:rPr>
              <a:t>newCurator</a:t>
            </a:r>
            <a:r>
              <a:rPr lang="en-US" altLang="ko-KR" sz="900" dirty="0">
                <a:latin typeface="나눔고딕코딩" panose="020D0009000000000000" pitchFamily="49" charset="-127"/>
                <a:ea typeface="나눔고딕코딩" panose="020D0009000000000000" pitchFamily="49" charset="-127"/>
              </a:rPr>
              <a:t> == true` represents a DAO split</a:t>
            </a:r>
          </a:p>
          <a:p>
            <a:r>
              <a:rPr lang="en-US" altLang="ko-KR" sz="900" dirty="0">
                <a:latin typeface="나눔고딕코딩" panose="020D0009000000000000" pitchFamily="49" charset="-127"/>
                <a:ea typeface="나눔고딕코딩" panose="020D0009000000000000" pitchFamily="49" charset="-127"/>
              </a:rPr>
              <a:t>    </a:t>
            </a:r>
            <a:r>
              <a:rPr lang="en-US" altLang="ko-KR" sz="900" dirty="0">
                <a:solidFill>
                  <a:srgbClr val="FFFF00"/>
                </a:solidFill>
                <a:latin typeface="나눔고딕코딩" panose="020D0009000000000000" pitchFamily="49" charset="-127"/>
                <a:ea typeface="나눔고딕코딩" panose="020D0009000000000000" pitchFamily="49" charset="-127"/>
              </a:rPr>
              <a:t>struct Proposal {</a:t>
            </a:r>
          </a:p>
          <a:p>
            <a:r>
              <a:rPr lang="en-US" altLang="ko-KR" sz="900" dirty="0">
                <a:latin typeface="나눔고딕코딩" panose="020D0009000000000000" pitchFamily="49" charset="-127"/>
                <a:ea typeface="나눔고딕코딩" panose="020D0009000000000000" pitchFamily="49" charset="-127"/>
              </a:rPr>
              <a:t>        // The address where the `amount` will go to if the proposal is accepted</a:t>
            </a:r>
          </a:p>
          <a:p>
            <a:r>
              <a:rPr lang="en-US" altLang="ko-KR" sz="900" dirty="0">
                <a:latin typeface="나눔고딕코딩" panose="020D0009000000000000" pitchFamily="49" charset="-127"/>
                <a:ea typeface="나눔고딕코딩" panose="020D0009000000000000" pitchFamily="49" charset="-127"/>
              </a:rPr>
              <a:t>        // or if `</a:t>
            </a:r>
            <a:r>
              <a:rPr lang="en-US" altLang="ko-KR" sz="900" dirty="0" err="1">
                <a:latin typeface="나눔고딕코딩" panose="020D0009000000000000" pitchFamily="49" charset="-127"/>
                <a:ea typeface="나눔고딕코딩" panose="020D0009000000000000" pitchFamily="49" charset="-127"/>
              </a:rPr>
              <a:t>newCurator</a:t>
            </a:r>
            <a:r>
              <a:rPr lang="en-US" altLang="ko-KR" sz="900" dirty="0">
                <a:latin typeface="나눔고딕코딩" panose="020D0009000000000000" pitchFamily="49" charset="-127"/>
                <a:ea typeface="나눔고딕코딩" panose="020D0009000000000000" pitchFamily="49" charset="-127"/>
              </a:rPr>
              <a:t>` is true, the proposed Curator of</a:t>
            </a:r>
          </a:p>
          <a:p>
            <a:r>
              <a:rPr lang="en-US" altLang="ko-KR" sz="900" dirty="0">
                <a:latin typeface="나눔고딕코딩" panose="020D0009000000000000" pitchFamily="49" charset="-127"/>
                <a:ea typeface="나눔고딕코딩" panose="020D0009000000000000" pitchFamily="49" charset="-127"/>
              </a:rPr>
              <a:t>        // the new DAO).</a:t>
            </a:r>
          </a:p>
          <a:p>
            <a:r>
              <a:rPr lang="en-US" altLang="ko-KR" sz="900" dirty="0">
                <a:latin typeface="나눔고딕코딩" panose="020D0009000000000000" pitchFamily="49" charset="-127"/>
                <a:ea typeface="나눔고딕코딩" panose="020D0009000000000000" pitchFamily="49" charset="-127"/>
              </a:rPr>
              <a:t>        address recipient;</a:t>
            </a:r>
          </a:p>
          <a:p>
            <a:r>
              <a:rPr lang="en-US" altLang="ko-KR" sz="900" dirty="0">
                <a:latin typeface="나눔고딕코딩" panose="020D0009000000000000" pitchFamily="49" charset="-127"/>
                <a:ea typeface="나눔고딕코딩" panose="020D0009000000000000" pitchFamily="49" charset="-127"/>
              </a:rPr>
              <a:t>        // The amount to transfer to `recipient` if the proposal is accepted.</a:t>
            </a:r>
          </a:p>
          <a:p>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uint</a:t>
            </a:r>
            <a:r>
              <a:rPr lang="en-US" altLang="ko-KR" sz="900" dirty="0">
                <a:latin typeface="나눔고딕코딩" panose="020D0009000000000000" pitchFamily="49" charset="-127"/>
                <a:ea typeface="나눔고딕코딩" panose="020D0009000000000000" pitchFamily="49" charset="-127"/>
              </a:rPr>
              <a:t> amount;</a:t>
            </a:r>
          </a:p>
          <a:p>
            <a:r>
              <a:rPr lang="en-US" altLang="ko-KR" sz="900" dirty="0">
                <a:latin typeface="나눔고딕코딩" panose="020D0009000000000000" pitchFamily="49" charset="-127"/>
                <a:ea typeface="나눔고딕코딩" panose="020D0009000000000000" pitchFamily="49" charset="-127"/>
              </a:rPr>
              <a:t>        // A plain text description of the proposal</a:t>
            </a:r>
          </a:p>
          <a:p>
            <a:r>
              <a:rPr lang="en-US" altLang="ko-KR" sz="900" dirty="0">
                <a:latin typeface="나눔고딕코딩" panose="020D0009000000000000" pitchFamily="49" charset="-127"/>
                <a:ea typeface="나눔고딕코딩" panose="020D0009000000000000" pitchFamily="49" charset="-127"/>
              </a:rPr>
              <a:t>        string description;</a:t>
            </a:r>
          </a:p>
          <a:p>
            <a:r>
              <a:rPr lang="en-US" altLang="ko-KR" sz="900" dirty="0">
                <a:latin typeface="나눔고딕코딩" panose="020D0009000000000000" pitchFamily="49" charset="-127"/>
                <a:ea typeface="나눔고딕코딩" panose="020D0009000000000000" pitchFamily="49" charset="-127"/>
              </a:rPr>
              <a:t>        // A </a:t>
            </a:r>
            <a:r>
              <a:rPr lang="en-US" altLang="ko-KR" sz="900" dirty="0" err="1">
                <a:latin typeface="나눔고딕코딩" panose="020D0009000000000000" pitchFamily="49" charset="-127"/>
                <a:ea typeface="나눔고딕코딩" panose="020D0009000000000000" pitchFamily="49" charset="-127"/>
              </a:rPr>
              <a:t>unix</a:t>
            </a:r>
            <a:r>
              <a:rPr lang="en-US" altLang="ko-KR" sz="900" dirty="0">
                <a:latin typeface="나눔고딕코딩" panose="020D0009000000000000" pitchFamily="49" charset="-127"/>
                <a:ea typeface="나눔고딕코딩" panose="020D0009000000000000" pitchFamily="49" charset="-127"/>
              </a:rPr>
              <a:t> timestamp, denoting the end of the voting period</a:t>
            </a:r>
          </a:p>
          <a:p>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uint</a:t>
            </a:r>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votingDeadline</a:t>
            </a:r>
            <a:r>
              <a:rPr lang="en-US" altLang="ko-KR" sz="900" dirty="0">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True if the proposal's votes have yet to be counted, otherwise False</a:t>
            </a:r>
          </a:p>
          <a:p>
            <a:r>
              <a:rPr lang="en-US" altLang="ko-KR" sz="900" dirty="0">
                <a:latin typeface="나눔고딕코딩" panose="020D0009000000000000" pitchFamily="49" charset="-127"/>
                <a:ea typeface="나눔고딕코딩" panose="020D0009000000000000" pitchFamily="49" charset="-127"/>
              </a:rPr>
              <a:t>        bool open;</a:t>
            </a:r>
          </a:p>
          <a:p>
            <a:r>
              <a:rPr lang="en-US" altLang="ko-KR" sz="900" dirty="0">
                <a:latin typeface="나눔고딕코딩" panose="020D0009000000000000" pitchFamily="49" charset="-127"/>
                <a:ea typeface="나눔고딕코딩" panose="020D0009000000000000" pitchFamily="49" charset="-127"/>
              </a:rPr>
              <a:t>        // True if quorum has been reached, the votes have been counted, and</a:t>
            </a:r>
          </a:p>
          <a:p>
            <a:r>
              <a:rPr lang="en-US" altLang="ko-KR" sz="900" dirty="0">
                <a:latin typeface="나눔고딕코딩" panose="020D0009000000000000" pitchFamily="49" charset="-127"/>
                <a:ea typeface="나눔고딕코딩" panose="020D0009000000000000" pitchFamily="49" charset="-127"/>
              </a:rPr>
              <a:t>        // the majority said yes</a:t>
            </a:r>
          </a:p>
          <a:p>
            <a:r>
              <a:rPr lang="en-US" altLang="ko-KR" sz="900" dirty="0">
                <a:latin typeface="나눔고딕코딩" panose="020D0009000000000000" pitchFamily="49" charset="-127"/>
                <a:ea typeface="나눔고딕코딩" panose="020D0009000000000000" pitchFamily="49" charset="-127"/>
              </a:rPr>
              <a:t>        bool </a:t>
            </a:r>
            <a:r>
              <a:rPr lang="en-US" altLang="ko-KR" sz="900" dirty="0" err="1">
                <a:latin typeface="나눔고딕코딩" panose="020D0009000000000000" pitchFamily="49" charset="-127"/>
                <a:ea typeface="나눔고딕코딩" panose="020D0009000000000000" pitchFamily="49" charset="-127"/>
              </a:rPr>
              <a:t>proposalPassed</a:t>
            </a:r>
            <a:r>
              <a:rPr lang="en-US" altLang="ko-KR" sz="900" dirty="0">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A hash to check validity of a proposal</a:t>
            </a:r>
          </a:p>
          <a:p>
            <a:r>
              <a:rPr lang="en-US" altLang="ko-KR" sz="900" dirty="0">
                <a:latin typeface="나눔고딕코딩" panose="020D0009000000000000" pitchFamily="49" charset="-127"/>
                <a:ea typeface="나눔고딕코딩" panose="020D0009000000000000" pitchFamily="49" charset="-127"/>
              </a:rPr>
              <a:t>        bytes32 </a:t>
            </a:r>
            <a:r>
              <a:rPr lang="en-US" altLang="ko-KR" sz="900" dirty="0" err="1">
                <a:latin typeface="나눔고딕코딩" panose="020D0009000000000000" pitchFamily="49" charset="-127"/>
                <a:ea typeface="나눔고딕코딩" panose="020D0009000000000000" pitchFamily="49" charset="-127"/>
              </a:rPr>
              <a:t>proposalHash</a:t>
            </a:r>
            <a:r>
              <a:rPr lang="en-US" altLang="ko-KR" sz="900" dirty="0">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Deposit in </a:t>
            </a:r>
            <a:r>
              <a:rPr lang="en-US" altLang="ko-KR" sz="900" dirty="0" err="1">
                <a:latin typeface="나눔고딕코딩" panose="020D0009000000000000" pitchFamily="49" charset="-127"/>
                <a:ea typeface="나눔고딕코딩" panose="020D0009000000000000" pitchFamily="49" charset="-127"/>
              </a:rPr>
              <a:t>wei</a:t>
            </a:r>
            <a:r>
              <a:rPr lang="en-US" altLang="ko-KR" sz="900" dirty="0">
                <a:latin typeface="나눔고딕코딩" panose="020D0009000000000000" pitchFamily="49" charset="-127"/>
                <a:ea typeface="나눔고딕코딩" panose="020D0009000000000000" pitchFamily="49" charset="-127"/>
              </a:rPr>
              <a:t> the creator added when submitting their proposal. It</a:t>
            </a:r>
          </a:p>
          <a:p>
            <a:r>
              <a:rPr lang="en-US" altLang="ko-KR" sz="900" dirty="0">
                <a:latin typeface="나눔고딕코딩" panose="020D0009000000000000" pitchFamily="49" charset="-127"/>
                <a:ea typeface="나눔고딕코딩" panose="020D0009000000000000" pitchFamily="49" charset="-127"/>
              </a:rPr>
              <a:t>        // is taken from the </a:t>
            </a:r>
            <a:r>
              <a:rPr lang="en-US" altLang="ko-KR" sz="900" dirty="0" err="1">
                <a:latin typeface="나눔고딕코딩" panose="020D0009000000000000" pitchFamily="49" charset="-127"/>
                <a:ea typeface="나눔고딕코딩" panose="020D0009000000000000" pitchFamily="49" charset="-127"/>
              </a:rPr>
              <a:t>msg.value</a:t>
            </a:r>
            <a:r>
              <a:rPr lang="en-US" altLang="ko-KR" sz="900" dirty="0">
                <a:latin typeface="나눔고딕코딩" panose="020D0009000000000000" pitchFamily="49" charset="-127"/>
                <a:ea typeface="나눔고딕코딩" panose="020D0009000000000000" pitchFamily="49" charset="-127"/>
              </a:rPr>
              <a:t> of a </a:t>
            </a:r>
            <a:r>
              <a:rPr lang="en-US" altLang="ko-KR" sz="900" dirty="0" err="1">
                <a:latin typeface="나눔고딕코딩" panose="020D0009000000000000" pitchFamily="49" charset="-127"/>
                <a:ea typeface="나눔고딕코딩" panose="020D0009000000000000" pitchFamily="49" charset="-127"/>
              </a:rPr>
              <a:t>newProposal</a:t>
            </a:r>
            <a:r>
              <a:rPr lang="en-US" altLang="ko-KR" sz="900" dirty="0">
                <a:latin typeface="나눔고딕코딩" panose="020D0009000000000000" pitchFamily="49" charset="-127"/>
                <a:ea typeface="나눔고딕코딩" panose="020D0009000000000000" pitchFamily="49" charset="-127"/>
              </a:rPr>
              <a:t> call.</a:t>
            </a:r>
          </a:p>
          <a:p>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uint</a:t>
            </a:r>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proposalDeposit</a:t>
            </a:r>
            <a:r>
              <a:rPr lang="en-US" altLang="ko-KR" sz="900" dirty="0">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True if this proposal is to assign a new Curator</a:t>
            </a:r>
          </a:p>
          <a:p>
            <a:r>
              <a:rPr lang="en-US" altLang="ko-KR" sz="900" dirty="0">
                <a:latin typeface="나눔고딕코딩" panose="020D0009000000000000" pitchFamily="49" charset="-127"/>
                <a:ea typeface="나눔고딕코딩" panose="020D0009000000000000" pitchFamily="49" charset="-127"/>
              </a:rPr>
              <a:t>        bool </a:t>
            </a:r>
            <a:r>
              <a:rPr lang="en-US" altLang="ko-KR" sz="900" dirty="0" err="1">
                <a:latin typeface="나눔고딕코딩" panose="020D0009000000000000" pitchFamily="49" charset="-127"/>
                <a:ea typeface="나눔고딕코딩" panose="020D0009000000000000" pitchFamily="49" charset="-127"/>
              </a:rPr>
              <a:t>newCurator</a:t>
            </a:r>
            <a:r>
              <a:rPr lang="en-US" altLang="ko-KR" sz="900" dirty="0">
                <a:latin typeface="나눔고딕코딩" panose="020D0009000000000000" pitchFamily="49" charset="-127"/>
                <a:ea typeface="나눔고딕코딩" panose="020D0009000000000000" pitchFamily="49" charset="-127"/>
              </a:rPr>
              <a:t>;</a:t>
            </a:r>
          </a:p>
          <a:p>
            <a:r>
              <a:rPr lang="en-US" altLang="ko-KR" sz="900" dirty="0">
                <a:solidFill>
                  <a:srgbClr val="FFFF00"/>
                </a:solidFill>
                <a:latin typeface="나눔고딕코딩" panose="020D0009000000000000" pitchFamily="49" charset="-127"/>
                <a:ea typeface="나눔고딕코딩" panose="020D0009000000000000" pitchFamily="49" charset="-127"/>
              </a:rPr>
              <a:t>        // Data needed for splitting the DAO</a:t>
            </a:r>
          </a:p>
          <a:p>
            <a:r>
              <a:rPr lang="en-US" altLang="ko-KR" sz="900" dirty="0">
                <a:solidFill>
                  <a:srgbClr val="FFFF00"/>
                </a:solidFill>
                <a:latin typeface="나눔고딕코딩" panose="020D0009000000000000" pitchFamily="49" charset="-127"/>
                <a:ea typeface="나눔고딕코딩" panose="020D0009000000000000" pitchFamily="49" charset="-127"/>
              </a:rPr>
              <a:t>        </a:t>
            </a:r>
            <a:r>
              <a:rPr lang="en-US" altLang="ko-KR" sz="900" dirty="0" err="1">
                <a:solidFill>
                  <a:srgbClr val="FFFF00"/>
                </a:solidFill>
                <a:latin typeface="나눔고딕코딩" panose="020D0009000000000000" pitchFamily="49" charset="-127"/>
                <a:ea typeface="나눔고딕코딩" panose="020D0009000000000000" pitchFamily="49" charset="-127"/>
              </a:rPr>
              <a:t>SplitData</a:t>
            </a:r>
            <a:r>
              <a:rPr lang="en-US" altLang="ko-KR" sz="900" dirty="0">
                <a:solidFill>
                  <a:srgbClr val="FFFF00"/>
                </a:solidFill>
                <a:latin typeface="나눔고딕코딩" panose="020D0009000000000000" pitchFamily="49" charset="-127"/>
                <a:ea typeface="나눔고딕코딩" panose="020D0009000000000000" pitchFamily="49" charset="-127"/>
              </a:rPr>
              <a:t>[] </a:t>
            </a:r>
            <a:r>
              <a:rPr lang="en-US" altLang="ko-KR" sz="900" dirty="0" err="1">
                <a:solidFill>
                  <a:srgbClr val="FFFF00"/>
                </a:solidFill>
                <a:latin typeface="나눔고딕코딩" panose="020D0009000000000000" pitchFamily="49" charset="-127"/>
                <a:ea typeface="나눔고딕코딩" panose="020D0009000000000000" pitchFamily="49" charset="-127"/>
              </a:rPr>
              <a:t>splitData</a:t>
            </a:r>
            <a:r>
              <a:rPr lang="en-US" altLang="ko-KR" sz="900" dirty="0">
                <a:solidFill>
                  <a:srgbClr val="FFFF00"/>
                </a:solidFill>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Number of Tokens in favor of the proposal</a:t>
            </a:r>
          </a:p>
          <a:p>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uint</a:t>
            </a:r>
            <a:r>
              <a:rPr lang="en-US" altLang="ko-KR" sz="900" dirty="0">
                <a:latin typeface="나눔고딕코딩" panose="020D0009000000000000" pitchFamily="49" charset="-127"/>
                <a:ea typeface="나눔고딕코딩" panose="020D0009000000000000" pitchFamily="49" charset="-127"/>
              </a:rPr>
              <a:t> yea;</a:t>
            </a:r>
          </a:p>
          <a:p>
            <a:r>
              <a:rPr lang="en-US" altLang="ko-KR" sz="900" dirty="0">
                <a:latin typeface="나눔고딕코딩" panose="020D0009000000000000" pitchFamily="49" charset="-127"/>
                <a:ea typeface="나눔고딕코딩" panose="020D0009000000000000" pitchFamily="49" charset="-127"/>
              </a:rPr>
              <a:t>        // Number of Tokens opposed to the proposal</a:t>
            </a:r>
          </a:p>
          <a:p>
            <a:r>
              <a:rPr lang="en-US" altLang="ko-KR" sz="900" dirty="0">
                <a:latin typeface="나눔고딕코딩" panose="020D0009000000000000" pitchFamily="49" charset="-127"/>
                <a:ea typeface="나눔고딕코딩" panose="020D0009000000000000" pitchFamily="49" charset="-127"/>
              </a:rPr>
              <a:t>        </a:t>
            </a:r>
            <a:r>
              <a:rPr lang="en-US" altLang="ko-KR" sz="900" dirty="0" err="1">
                <a:latin typeface="나눔고딕코딩" panose="020D0009000000000000" pitchFamily="49" charset="-127"/>
                <a:ea typeface="나눔고딕코딩" panose="020D0009000000000000" pitchFamily="49" charset="-127"/>
              </a:rPr>
              <a:t>uint</a:t>
            </a:r>
            <a:r>
              <a:rPr lang="en-US" altLang="ko-KR" sz="900" dirty="0">
                <a:latin typeface="나눔고딕코딩" panose="020D0009000000000000" pitchFamily="49" charset="-127"/>
                <a:ea typeface="나눔고딕코딩" panose="020D0009000000000000" pitchFamily="49" charset="-127"/>
              </a:rPr>
              <a:t> nay;</a:t>
            </a:r>
          </a:p>
          <a:p>
            <a:r>
              <a:rPr lang="en-US" altLang="ko-KR" sz="900" dirty="0">
                <a:latin typeface="나눔고딕코딩" panose="020D0009000000000000" pitchFamily="49" charset="-127"/>
                <a:ea typeface="나눔고딕코딩" panose="020D0009000000000000" pitchFamily="49" charset="-127"/>
              </a:rPr>
              <a:t>        // Simple mapping to check if a shareholder has voted for it</a:t>
            </a:r>
          </a:p>
          <a:p>
            <a:r>
              <a:rPr lang="en-US" altLang="ko-KR" sz="900" dirty="0">
                <a:latin typeface="나눔고딕코딩" panose="020D0009000000000000" pitchFamily="49" charset="-127"/>
                <a:ea typeface="나눔고딕코딩" panose="020D0009000000000000" pitchFamily="49" charset="-127"/>
              </a:rPr>
              <a:t>        mapping (address =&gt; bool) </a:t>
            </a:r>
            <a:r>
              <a:rPr lang="en-US" altLang="ko-KR" sz="900" dirty="0" err="1">
                <a:latin typeface="나눔고딕코딩" panose="020D0009000000000000" pitchFamily="49" charset="-127"/>
                <a:ea typeface="나눔고딕코딩" panose="020D0009000000000000" pitchFamily="49" charset="-127"/>
              </a:rPr>
              <a:t>votedYes</a:t>
            </a:r>
            <a:r>
              <a:rPr lang="en-US" altLang="ko-KR" sz="900" dirty="0">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Simple mapping to check if a shareholder has voted against it</a:t>
            </a:r>
          </a:p>
          <a:p>
            <a:r>
              <a:rPr lang="en-US" altLang="ko-KR" sz="900" dirty="0">
                <a:latin typeface="나눔고딕코딩" panose="020D0009000000000000" pitchFamily="49" charset="-127"/>
                <a:ea typeface="나눔고딕코딩" panose="020D0009000000000000" pitchFamily="49" charset="-127"/>
              </a:rPr>
              <a:t>        mapping (address =&gt; bool) </a:t>
            </a:r>
            <a:r>
              <a:rPr lang="en-US" altLang="ko-KR" sz="900" dirty="0" err="1">
                <a:latin typeface="나눔고딕코딩" panose="020D0009000000000000" pitchFamily="49" charset="-127"/>
                <a:ea typeface="나눔고딕코딩" panose="020D0009000000000000" pitchFamily="49" charset="-127"/>
              </a:rPr>
              <a:t>votedNo</a:t>
            </a:r>
            <a:r>
              <a:rPr lang="en-US" altLang="ko-KR" sz="900" dirty="0">
                <a:latin typeface="나눔고딕코딩" panose="020D0009000000000000" pitchFamily="49" charset="-127"/>
                <a:ea typeface="나눔고딕코딩" panose="020D0009000000000000" pitchFamily="49" charset="-127"/>
              </a:rPr>
              <a:t>;</a:t>
            </a:r>
          </a:p>
          <a:p>
            <a:r>
              <a:rPr lang="en-US" altLang="ko-KR" sz="900" dirty="0">
                <a:latin typeface="나눔고딕코딩" panose="020D0009000000000000" pitchFamily="49" charset="-127"/>
                <a:ea typeface="나눔고딕코딩" panose="020D0009000000000000" pitchFamily="49" charset="-127"/>
              </a:rPr>
              <a:t>        // Address of the shareholder who created the proposal</a:t>
            </a:r>
          </a:p>
          <a:p>
            <a:r>
              <a:rPr lang="en-US" altLang="ko-KR" sz="900" dirty="0">
                <a:latin typeface="나눔고딕코딩" panose="020D0009000000000000" pitchFamily="49" charset="-127"/>
                <a:ea typeface="나눔고딕코딩" panose="020D0009000000000000" pitchFamily="49" charset="-127"/>
              </a:rPr>
              <a:t>        address creator;</a:t>
            </a:r>
          </a:p>
          <a:p>
            <a:r>
              <a:rPr lang="en-US" altLang="ko-KR" sz="900" dirty="0">
                <a:latin typeface="나눔고딕코딩" panose="020D0009000000000000" pitchFamily="49" charset="-127"/>
                <a:ea typeface="나눔고딕코딩" panose="020D0009000000000000" pitchFamily="49" charset="-127"/>
              </a:rPr>
              <a:t>    }</a:t>
            </a:r>
            <a:endParaRPr lang="ko-KR" altLang="en-US" sz="900" dirty="0">
              <a:latin typeface="나눔고딕코딩" panose="020D0009000000000000" pitchFamily="49" charset="-127"/>
              <a:ea typeface="나눔고딕코딩" panose="020D0009000000000000" pitchFamily="49" charset="-127"/>
            </a:endParaRPr>
          </a:p>
        </p:txBody>
      </p:sp>
      <p:sp>
        <p:nvSpPr>
          <p:cNvPr id="7" name="TextBox 6">
            <a:extLst>
              <a:ext uri="{FF2B5EF4-FFF2-40B4-BE49-F238E27FC236}">
                <a16:creationId xmlns:a16="http://schemas.microsoft.com/office/drawing/2014/main" id="{E5A4DCAF-61F2-4E0A-8BC5-87C82FCBEA82}"/>
              </a:ext>
            </a:extLst>
          </p:cNvPr>
          <p:cNvSpPr txBox="1"/>
          <p:nvPr/>
        </p:nvSpPr>
        <p:spPr>
          <a:xfrm>
            <a:off x="3549260" y="1831927"/>
            <a:ext cx="3445250" cy="307777"/>
          </a:xfrm>
          <a:prstGeom prst="rect">
            <a:avLst/>
          </a:prstGeom>
          <a:noFill/>
        </p:spPr>
        <p:txBody>
          <a:bodyPr wrap="square" rtlCol="0">
            <a:spAutoFit/>
          </a:bodyPr>
          <a:lstStyle/>
          <a:p>
            <a:r>
              <a:rPr lang="en-US" altLang="ko-KR" sz="1400" dirty="0"/>
              <a:t>(Decentralized Autonomous Organization)</a:t>
            </a:r>
          </a:p>
        </p:txBody>
      </p:sp>
      <p:sp>
        <p:nvSpPr>
          <p:cNvPr id="8" name="TextBox 7">
            <a:extLst>
              <a:ext uri="{FF2B5EF4-FFF2-40B4-BE49-F238E27FC236}">
                <a16:creationId xmlns:a16="http://schemas.microsoft.com/office/drawing/2014/main" id="{A6E4DCD6-B250-4C5C-85FD-A3EA06BC33A5}"/>
              </a:ext>
            </a:extLst>
          </p:cNvPr>
          <p:cNvSpPr txBox="1"/>
          <p:nvPr/>
        </p:nvSpPr>
        <p:spPr>
          <a:xfrm>
            <a:off x="0" y="20821"/>
            <a:ext cx="5960645" cy="1615827"/>
          </a:xfrm>
          <a:prstGeom prst="rect">
            <a:avLst/>
          </a:prstGeom>
          <a:noFill/>
        </p:spPr>
        <p:txBody>
          <a:bodyPr wrap="square" rtlCol="0">
            <a:spAutoFit/>
          </a:bodyPr>
          <a:lstStyle/>
          <a:p>
            <a:r>
              <a:rPr lang="en-US" altLang="ko-KR" sz="900" dirty="0"/>
              <a:t>    // Used only in the case of a </a:t>
            </a:r>
            <a:r>
              <a:rPr lang="en-US" altLang="ko-KR" sz="900" dirty="0" err="1"/>
              <a:t>newCurator</a:t>
            </a:r>
            <a:r>
              <a:rPr lang="en-US" altLang="ko-KR" sz="900" dirty="0"/>
              <a:t> proposal.</a:t>
            </a:r>
          </a:p>
          <a:p>
            <a:r>
              <a:rPr lang="en-US" altLang="ko-KR" sz="900" dirty="0">
                <a:solidFill>
                  <a:srgbClr val="FFFF00"/>
                </a:solidFill>
              </a:rPr>
              <a:t>    struct </a:t>
            </a:r>
            <a:r>
              <a:rPr lang="en-US" altLang="ko-KR" sz="900" dirty="0" err="1">
                <a:solidFill>
                  <a:srgbClr val="FFFF00"/>
                </a:solidFill>
              </a:rPr>
              <a:t>SplitData</a:t>
            </a:r>
            <a:r>
              <a:rPr lang="en-US" altLang="ko-KR" sz="900" dirty="0">
                <a:solidFill>
                  <a:srgbClr val="FFFF00"/>
                </a:solidFill>
              </a:rPr>
              <a:t> {</a:t>
            </a:r>
          </a:p>
          <a:p>
            <a:r>
              <a:rPr lang="en-US" altLang="ko-KR" sz="900" dirty="0">
                <a:solidFill>
                  <a:srgbClr val="CCFFCC"/>
                </a:solidFill>
              </a:rPr>
              <a:t>        // The balance of the current DAO minus the deposit at the time of split</a:t>
            </a:r>
          </a:p>
          <a:p>
            <a:r>
              <a:rPr lang="en-US" altLang="ko-KR" sz="900" dirty="0">
                <a:solidFill>
                  <a:srgbClr val="CCFFCC"/>
                </a:solidFill>
              </a:rPr>
              <a:t>        </a:t>
            </a:r>
            <a:r>
              <a:rPr lang="en-US" altLang="ko-KR" sz="900" dirty="0" err="1">
                <a:solidFill>
                  <a:srgbClr val="CCFFCC"/>
                </a:solidFill>
              </a:rPr>
              <a:t>uint</a:t>
            </a:r>
            <a:r>
              <a:rPr lang="en-US" altLang="ko-KR" sz="900" dirty="0">
                <a:solidFill>
                  <a:srgbClr val="CCFFCC"/>
                </a:solidFill>
              </a:rPr>
              <a:t> </a:t>
            </a:r>
            <a:r>
              <a:rPr lang="en-US" altLang="ko-KR" sz="900" dirty="0" err="1">
                <a:solidFill>
                  <a:srgbClr val="CCFFCC"/>
                </a:solidFill>
              </a:rPr>
              <a:t>splitBalance</a:t>
            </a:r>
            <a:r>
              <a:rPr lang="en-US" altLang="ko-KR" sz="900" dirty="0">
                <a:solidFill>
                  <a:srgbClr val="CCFFCC"/>
                </a:solidFill>
              </a:rPr>
              <a:t>;</a:t>
            </a:r>
          </a:p>
          <a:p>
            <a:r>
              <a:rPr lang="en-US" altLang="ko-KR" sz="900" dirty="0">
                <a:solidFill>
                  <a:srgbClr val="FF99FF"/>
                </a:solidFill>
              </a:rPr>
              <a:t>        // The total amount of DAO Tokens in existence at the time of split.</a:t>
            </a:r>
          </a:p>
          <a:p>
            <a:r>
              <a:rPr lang="en-US" altLang="ko-KR" sz="900" dirty="0">
                <a:solidFill>
                  <a:srgbClr val="FF99FF"/>
                </a:solidFill>
              </a:rPr>
              <a:t>        </a:t>
            </a:r>
            <a:r>
              <a:rPr lang="en-US" altLang="ko-KR" sz="900" dirty="0" err="1">
                <a:solidFill>
                  <a:srgbClr val="FF99FF"/>
                </a:solidFill>
              </a:rPr>
              <a:t>uint</a:t>
            </a:r>
            <a:r>
              <a:rPr lang="en-US" altLang="ko-KR" sz="900" dirty="0">
                <a:solidFill>
                  <a:srgbClr val="FF99FF"/>
                </a:solidFill>
              </a:rPr>
              <a:t> </a:t>
            </a:r>
            <a:r>
              <a:rPr lang="en-US" altLang="ko-KR" sz="900" dirty="0" err="1">
                <a:solidFill>
                  <a:srgbClr val="FF99FF"/>
                </a:solidFill>
              </a:rPr>
              <a:t>totalSupply</a:t>
            </a:r>
            <a:r>
              <a:rPr lang="en-US" altLang="ko-KR" sz="900" dirty="0">
                <a:solidFill>
                  <a:srgbClr val="FF99FF"/>
                </a:solidFill>
              </a:rPr>
              <a:t>;</a:t>
            </a:r>
          </a:p>
          <a:p>
            <a:r>
              <a:rPr lang="en-US" altLang="ko-KR" sz="900" dirty="0"/>
              <a:t>        // Amount of Reward Tokens owned by the DAO at the time of split.</a:t>
            </a:r>
          </a:p>
          <a:p>
            <a:r>
              <a:rPr lang="en-US" altLang="ko-KR" sz="900" dirty="0"/>
              <a:t>        </a:t>
            </a:r>
            <a:r>
              <a:rPr lang="en-US" altLang="ko-KR" sz="900" dirty="0" err="1"/>
              <a:t>uint</a:t>
            </a:r>
            <a:r>
              <a:rPr lang="en-US" altLang="ko-KR" sz="900" dirty="0"/>
              <a:t> </a:t>
            </a:r>
            <a:r>
              <a:rPr lang="en-US" altLang="ko-KR" sz="900" dirty="0" err="1"/>
              <a:t>rewardToken</a:t>
            </a:r>
            <a:r>
              <a:rPr lang="en-US" altLang="ko-KR" sz="900" dirty="0"/>
              <a:t>;</a:t>
            </a:r>
          </a:p>
          <a:p>
            <a:r>
              <a:rPr lang="en-US" altLang="ko-KR" sz="900" dirty="0"/>
              <a:t>        // The new DAO contract created at the time of split.</a:t>
            </a:r>
          </a:p>
          <a:p>
            <a:r>
              <a:rPr lang="en-US" altLang="ko-KR" sz="900" dirty="0"/>
              <a:t>        DAO </a:t>
            </a:r>
            <a:r>
              <a:rPr lang="en-US" altLang="ko-KR" sz="900" dirty="0" err="1"/>
              <a:t>newDAO</a:t>
            </a:r>
            <a:r>
              <a:rPr lang="en-US" altLang="ko-KR" sz="900" dirty="0"/>
              <a:t>;</a:t>
            </a:r>
          </a:p>
          <a:p>
            <a:r>
              <a:rPr lang="en-US" altLang="ko-KR" sz="900" dirty="0"/>
              <a:t>    }</a:t>
            </a:r>
            <a:endParaRPr lang="ko-KR" altLang="en-US" sz="900" dirty="0"/>
          </a:p>
        </p:txBody>
      </p:sp>
    </p:spTree>
    <p:extLst>
      <p:ext uri="{BB962C8B-B14F-4D97-AF65-F5344CB8AC3E}">
        <p14:creationId xmlns:p14="http://schemas.microsoft.com/office/powerpoint/2010/main" val="3734766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Re-</a:t>
            </a:r>
            <a:r>
              <a:rPr lang="en-US" altLang="ko-KR" dirty="0" err="1"/>
              <a:t>Entrancy</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5100705"/>
          </a:xfrm>
        </p:spPr>
        <p:txBody>
          <a:bodyPr/>
          <a:lstStyle/>
          <a:p>
            <a:r>
              <a:rPr lang="en-US" altLang="ko-KR" dirty="0"/>
              <a:t>Attack Scenario</a:t>
            </a:r>
          </a:p>
          <a:p>
            <a:endParaRPr lang="en-US" altLang="ko-KR" dirty="0"/>
          </a:p>
          <a:p>
            <a:endParaRPr lang="en-US" altLang="ko-KR" dirty="0"/>
          </a:p>
          <a:p>
            <a:endParaRPr lang="en-US" altLang="ko-KR" dirty="0"/>
          </a:p>
          <a:p>
            <a:r>
              <a:rPr lang="en-US" altLang="ko-KR" dirty="0"/>
              <a:t>Explanation</a:t>
            </a:r>
            <a:endParaRPr lang="ko-KR" altLang="en-US" dirty="0"/>
          </a:p>
        </p:txBody>
      </p:sp>
      <p:sp>
        <p:nvSpPr>
          <p:cNvPr id="4" name="Rectangle 3">
            <a:extLst>
              <a:ext uri="{FF2B5EF4-FFF2-40B4-BE49-F238E27FC236}">
                <a16:creationId xmlns:a16="http://schemas.microsoft.com/office/drawing/2014/main" id="{D1387814-EF80-44D0-A8B1-41CE1380D26E}"/>
              </a:ext>
            </a:extLst>
          </p:cNvPr>
          <p:cNvSpPr/>
          <p:nvPr/>
        </p:nvSpPr>
        <p:spPr>
          <a:xfrm>
            <a:off x="1759497" y="2004661"/>
            <a:ext cx="9087662" cy="1670274"/>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1859135" y="2088819"/>
            <a:ext cx="8853645" cy="1477328"/>
          </a:xfrm>
          <a:prstGeom prst="rect">
            <a:avLst/>
          </a:prstGeom>
          <a:noFill/>
        </p:spPr>
        <p:txBody>
          <a:bodyPr wrap="square" rtlCol="0">
            <a:spAutoFit/>
          </a:bodyPr>
          <a:lstStyle/>
          <a:p>
            <a:r>
              <a:rPr lang="en-US" altLang="ko-KR" dirty="0"/>
              <a:t>An attacker can carefully construct a contract at an </a:t>
            </a:r>
            <a:r>
              <a:rPr lang="en-US" altLang="ko-KR" dirty="0">
                <a:solidFill>
                  <a:srgbClr val="FFFF00"/>
                </a:solidFill>
              </a:rPr>
              <a:t>external address</a:t>
            </a:r>
            <a:r>
              <a:rPr lang="en-US" altLang="ko-KR" dirty="0"/>
              <a:t> which contains </a:t>
            </a:r>
            <a:r>
              <a:rPr lang="en-US" altLang="ko-KR" dirty="0">
                <a:solidFill>
                  <a:srgbClr val="FFFF00"/>
                </a:solidFill>
              </a:rPr>
              <a:t>malicious code</a:t>
            </a:r>
            <a:r>
              <a:rPr lang="en-US" altLang="ko-KR" dirty="0"/>
              <a:t> in the </a:t>
            </a:r>
            <a:r>
              <a:rPr lang="en-US" altLang="ko-KR" dirty="0">
                <a:solidFill>
                  <a:srgbClr val="FFFF00"/>
                </a:solidFill>
              </a:rPr>
              <a:t>fallback function</a:t>
            </a:r>
            <a:r>
              <a:rPr lang="en-US" altLang="ko-KR" dirty="0"/>
              <a:t>. Thus, when a contract sends ether to this address, it will invoke the malicious code. Typically the malicious code executes a function on the vulnerable contract, performing operations not expected by the developer.</a:t>
            </a:r>
            <a:endParaRPr lang="ko-KR" altLang="en-US" dirty="0"/>
          </a:p>
        </p:txBody>
      </p:sp>
      <p:sp>
        <p:nvSpPr>
          <p:cNvPr id="6" name="Rectangle 5">
            <a:extLst>
              <a:ext uri="{FF2B5EF4-FFF2-40B4-BE49-F238E27FC236}">
                <a16:creationId xmlns:a16="http://schemas.microsoft.com/office/drawing/2014/main" id="{C8B8347B-4E41-46DC-AAAB-D119814EBE71}"/>
              </a:ext>
            </a:extLst>
          </p:cNvPr>
          <p:cNvSpPr/>
          <p:nvPr/>
        </p:nvSpPr>
        <p:spPr>
          <a:xfrm>
            <a:off x="1759497" y="4149818"/>
            <a:ext cx="9087662" cy="1007488"/>
          </a:xfrm>
          <a:prstGeom prst="rect">
            <a:avLst/>
          </a:prstGeom>
          <a:noFill/>
          <a:ln w="28575">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A2BC778-A164-4E6D-8BCD-500F3E8FFA3B}"/>
              </a:ext>
            </a:extLst>
          </p:cNvPr>
          <p:cNvSpPr txBox="1"/>
          <p:nvPr/>
        </p:nvSpPr>
        <p:spPr>
          <a:xfrm>
            <a:off x="1859135" y="4203638"/>
            <a:ext cx="8853645" cy="923330"/>
          </a:xfrm>
          <a:prstGeom prst="rect">
            <a:avLst/>
          </a:prstGeom>
          <a:noFill/>
        </p:spPr>
        <p:txBody>
          <a:bodyPr wrap="square" rtlCol="0">
            <a:spAutoFit/>
          </a:bodyPr>
          <a:lstStyle/>
          <a:p>
            <a:r>
              <a:rPr lang="en-US" altLang="ko-KR" dirty="0"/>
              <a:t>The name “</a:t>
            </a:r>
            <a:r>
              <a:rPr lang="en-US" altLang="ko-KR" dirty="0" err="1"/>
              <a:t>re-entrancy</a:t>
            </a:r>
            <a:r>
              <a:rPr lang="en-US" altLang="ko-KR" dirty="0"/>
              <a:t>” comes from the fact that the </a:t>
            </a:r>
            <a:r>
              <a:rPr lang="en-US" altLang="ko-KR" dirty="0">
                <a:solidFill>
                  <a:srgbClr val="FFFF00"/>
                </a:solidFill>
              </a:rPr>
              <a:t>external malicious contract </a:t>
            </a:r>
            <a:r>
              <a:rPr lang="en-US" altLang="ko-KR" dirty="0"/>
              <a:t>calls back </a:t>
            </a:r>
            <a:r>
              <a:rPr lang="en-US" altLang="ko-KR" dirty="0">
                <a:solidFill>
                  <a:srgbClr val="FFFF00"/>
                </a:solidFill>
              </a:rPr>
              <a:t>a function on the vulnerable contract </a:t>
            </a:r>
            <a:r>
              <a:rPr lang="en-US" altLang="ko-KR" dirty="0"/>
              <a:t>and “re-enters” code execution at an arbitrary location on the vulnerable contract.</a:t>
            </a:r>
            <a:endParaRPr lang="ko-KR" altLang="en-US" dirty="0"/>
          </a:p>
        </p:txBody>
      </p:sp>
      <p:sp>
        <p:nvSpPr>
          <p:cNvPr id="8" name="Rectangle 7">
            <a:extLst>
              <a:ext uri="{FF2B5EF4-FFF2-40B4-BE49-F238E27FC236}">
                <a16:creationId xmlns:a16="http://schemas.microsoft.com/office/drawing/2014/main" id="{43EA08D0-5AC8-4981-8E7C-D2B8F1588026}"/>
              </a:ext>
            </a:extLst>
          </p:cNvPr>
          <p:cNvSpPr/>
          <p:nvPr/>
        </p:nvSpPr>
        <p:spPr>
          <a:xfrm>
            <a:off x="1759497" y="5569751"/>
            <a:ext cx="9087662" cy="948768"/>
          </a:xfrm>
          <a:prstGeom prst="rect">
            <a:avLst/>
          </a:prstGeom>
          <a:noFill/>
          <a:ln w="28575">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5110C6D-3D67-4811-9969-5080117DAF6E}"/>
              </a:ext>
            </a:extLst>
          </p:cNvPr>
          <p:cNvSpPr txBox="1"/>
          <p:nvPr/>
        </p:nvSpPr>
        <p:spPr>
          <a:xfrm>
            <a:off x="1859134" y="5680105"/>
            <a:ext cx="8853645" cy="646331"/>
          </a:xfrm>
          <a:prstGeom prst="rect">
            <a:avLst/>
          </a:prstGeom>
          <a:noFill/>
        </p:spPr>
        <p:txBody>
          <a:bodyPr wrap="square" rtlCol="0">
            <a:spAutoFit/>
          </a:bodyPr>
          <a:lstStyle/>
          <a:p>
            <a:r>
              <a:rPr lang="en-US" altLang="ko-KR" b="0" i="0" dirty="0">
                <a:effectLst/>
              </a:rPr>
              <a:t>Re-</a:t>
            </a:r>
            <a:r>
              <a:rPr lang="en-US" altLang="ko-KR" b="0" i="0" dirty="0" err="1">
                <a:effectLst/>
              </a:rPr>
              <a:t>entrancy</a:t>
            </a:r>
            <a:r>
              <a:rPr lang="en-US" altLang="ko-KR" b="0" i="0" dirty="0">
                <a:effectLst/>
              </a:rPr>
              <a:t> occurs when </a:t>
            </a:r>
            <a:r>
              <a:rPr lang="en-US" altLang="ko-KR" b="0" i="0" dirty="0">
                <a:solidFill>
                  <a:srgbClr val="FFFF00"/>
                </a:solidFill>
                <a:effectLst/>
              </a:rPr>
              <a:t>external contract calls </a:t>
            </a:r>
            <a:r>
              <a:rPr lang="en-US" altLang="ko-KR" b="0" i="0" dirty="0">
                <a:effectLst/>
              </a:rPr>
              <a:t>are allowed to make </a:t>
            </a:r>
            <a:r>
              <a:rPr lang="en-US" altLang="ko-KR" b="0" i="0" dirty="0">
                <a:solidFill>
                  <a:srgbClr val="FFFF00"/>
                </a:solidFill>
                <a:effectLst/>
              </a:rPr>
              <a:t>new calls to the calling contract</a:t>
            </a:r>
            <a:r>
              <a:rPr lang="en-US" altLang="ko-KR" b="0" i="0" dirty="0">
                <a:effectLst/>
              </a:rPr>
              <a:t> before the initial execution is complete..</a:t>
            </a:r>
            <a:endParaRPr lang="ko-KR" altLang="en-US" dirty="0"/>
          </a:p>
        </p:txBody>
      </p:sp>
      <p:sp>
        <p:nvSpPr>
          <p:cNvPr id="10" name="TextBox 9">
            <a:extLst>
              <a:ext uri="{FF2B5EF4-FFF2-40B4-BE49-F238E27FC236}">
                <a16:creationId xmlns:a16="http://schemas.microsoft.com/office/drawing/2014/main" id="{C3F7F0FF-0363-4234-ACFF-91D126AEB86A}"/>
              </a:ext>
            </a:extLst>
          </p:cNvPr>
          <p:cNvSpPr txBox="1"/>
          <p:nvPr/>
        </p:nvSpPr>
        <p:spPr>
          <a:xfrm>
            <a:off x="10047564" y="5180788"/>
            <a:ext cx="1330430" cy="276999"/>
          </a:xfrm>
          <a:prstGeom prst="rect">
            <a:avLst/>
          </a:prstGeom>
          <a:noFill/>
        </p:spPr>
        <p:txBody>
          <a:bodyPr wrap="square" rtlCol="0">
            <a:spAutoFit/>
          </a:bodyPr>
          <a:lstStyle/>
          <a:p>
            <a:r>
              <a:rPr lang="en-US" altLang="ko-KR" sz="1200" i="1" dirty="0"/>
              <a:t>[Adrian, 2018]</a:t>
            </a:r>
            <a:endParaRPr lang="ko-KR" altLang="en-US" sz="1200" i="1" dirty="0"/>
          </a:p>
        </p:txBody>
      </p:sp>
      <p:sp>
        <p:nvSpPr>
          <p:cNvPr id="11" name="TextBox 10">
            <a:extLst>
              <a:ext uri="{FF2B5EF4-FFF2-40B4-BE49-F238E27FC236}">
                <a16:creationId xmlns:a16="http://schemas.microsoft.com/office/drawing/2014/main" id="{4EE3EC3A-1A44-441A-98CE-1B784B3D86DB}"/>
              </a:ext>
            </a:extLst>
          </p:cNvPr>
          <p:cNvSpPr txBox="1"/>
          <p:nvPr/>
        </p:nvSpPr>
        <p:spPr>
          <a:xfrm>
            <a:off x="10047564" y="6503725"/>
            <a:ext cx="1566616" cy="276999"/>
          </a:xfrm>
          <a:prstGeom prst="rect">
            <a:avLst/>
          </a:prstGeom>
          <a:noFill/>
        </p:spPr>
        <p:txBody>
          <a:bodyPr wrap="square" rtlCol="0">
            <a:spAutoFit/>
          </a:bodyPr>
          <a:lstStyle/>
          <a:p>
            <a:r>
              <a:rPr lang="en-US" altLang="ko-KR" sz="1200" i="1" dirty="0"/>
              <a:t>[</a:t>
            </a:r>
            <a:r>
              <a:rPr lang="en-US" altLang="ko-KR" sz="1200" i="1" dirty="0" err="1"/>
              <a:t>NCCGroup</a:t>
            </a:r>
            <a:r>
              <a:rPr lang="en-US" altLang="ko-KR" sz="1200" i="1" dirty="0"/>
              <a:t>, 2018]</a:t>
            </a:r>
            <a:endParaRPr lang="ko-KR" altLang="en-US" sz="1200" i="1" dirty="0"/>
          </a:p>
        </p:txBody>
      </p:sp>
      <p:sp>
        <p:nvSpPr>
          <p:cNvPr id="12" name="TextBox 11">
            <a:extLst>
              <a:ext uri="{FF2B5EF4-FFF2-40B4-BE49-F238E27FC236}">
                <a16:creationId xmlns:a16="http://schemas.microsoft.com/office/drawing/2014/main" id="{F13F7664-AE7B-46CC-B624-3721CEB41B13}"/>
              </a:ext>
            </a:extLst>
          </p:cNvPr>
          <p:cNvSpPr txBox="1"/>
          <p:nvPr/>
        </p:nvSpPr>
        <p:spPr>
          <a:xfrm>
            <a:off x="10047564" y="3673399"/>
            <a:ext cx="1330430" cy="276999"/>
          </a:xfrm>
          <a:prstGeom prst="rect">
            <a:avLst/>
          </a:prstGeom>
          <a:noFill/>
        </p:spPr>
        <p:txBody>
          <a:bodyPr wrap="square" rtlCol="0">
            <a:spAutoFit/>
          </a:bodyPr>
          <a:lstStyle/>
          <a:p>
            <a:r>
              <a:rPr lang="en-US" altLang="ko-KR" sz="1200" i="1" dirty="0"/>
              <a:t>[Adrian, 2018]</a:t>
            </a:r>
            <a:endParaRPr lang="ko-KR" altLang="en-US" sz="1200" i="1" dirty="0"/>
          </a:p>
        </p:txBody>
      </p:sp>
    </p:spTree>
    <p:extLst>
      <p:ext uri="{BB962C8B-B14F-4D97-AF65-F5344CB8AC3E}">
        <p14:creationId xmlns:p14="http://schemas.microsoft.com/office/powerpoint/2010/main" val="24130826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Re-</a:t>
            </a:r>
            <a:r>
              <a:rPr lang="en-US" altLang="ko-KR" dirty="0" err="1"/>
              <a:t>Entrancy</a:t>
            </a:r>
            <a:endParaRPr lang="ko-KR" altLang="en-US" dirty="0"/>
          </a:p>
        </p:txBody>
      </p:sp>
      <p:sp>
        <p:nvSpPr>
          <p:cNvPr id="3" name="Content Placeholder 2">
            <a:extLst>
              <a:ext uri="{FF2B5EF4-FFF2-40B4-BE49-F238E27FC236}">
                <a16:creationId xmlns:a16="http://schemas.microsoft.com/office/drawing/2014/main" id="{0C65064B-DD9C-4946-867E-A3CF8F2FEA9C}"/>
              </a:ext>
            </a:extLst>
          </p:cNvPr>
          <p:cNvSpPr>
            <a:spLocks noGrp="1"/>
          </p:cNvSpPr>
          <p:nvPr>
            <p:ph idx="1"/>
          </p:nvPr>
        </p:nvSpPr>
        <p:spPr>
          <a:xfrm>
            <a:off x="913795" y="1529778"/>
            <a:ext cx="10353762" cy="5100705"/>
          </a:xfrm>
        </p:spPr>
        <p:txBody>
          <a:bodyPr/>
          <a:lstStyle/>
          <a:p>
            <a:r>
              <a:rPr lang="en-US" altLang="ko-KR" dirty="0"/>
              <a:t>Attack Scenario</a:t>
            </a:r>
          </a:p>
          <a:p>
            <a:endParaRPr lang="en-US" altLang="ko-KR" dirty="0"/>
          </a:p>
          <a:p>
            <a:endParaRPr lang="en-US" altLang="ko-KR" dirty="0"/>
          </a:p>
          <a:p>
            <a:endParaRPr lang="en-US" altLang="ko-KR" dirty="0"/>
          </a:p>
          <a:p>
            <a:r>
              <a:rPr lang="en-US" altLang="ko-KR" dirty="0"/>
              <a:t>“fallback” function</a:t>
            </a:r>
            <a:endParaRPr lang="ko-KR" altLang="en-US" dirty="0"/>
          </a:p>
        </p:txBody>
      </p:sp>
      <p:sp>
        <p:nvSpPr>
          <p:cNvPr id="4" name="Rectangle 3">
            <a:extLst>
              <a:ext uri="{FF2B5EF4-FFF2-40B4-BE49-F238E27FC236}">
                <a16:creationId xmlns:a16="http://schemas.microsoft.com/office/drawing/2014/main" id="{D1387814-EF80-44D0-A8B1-41CE1380D26E}"/>
              </a:ext>
            </a:extLst>
          </p:cNvPr>
          <p:cNvSpPr/>
          <p:nvPr/>
        </p:nvSpPr>
        <p:spPr>
          <a:xfrm>
            <a:off x="1759497" y="2004661"/>
            <a:ext cx="9087662" cy="1670274"/>
          </a:xfrm>
          <a:prstGeom prst="rect">
            <a:avLst/>
          </a:prstGeom>
          <a:noFill/>
          <a:ln w="285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46C4019-EF93-4916-9ABD-AC261B93C168}"/>
              </a:ext>
            </a:extLst>
          </p:cNvPr>
          <p:cNvSpPr txBox="1"/>
          <p:nvPr/>
        </p:nvSpPr>
        <p:spPr>
          <a:xfrm>
            <a:off x="1859135" y="2088819"/>
            <a:ext cx="8853645" cy="923330"/>
          </a:xfrm>
          <a:prstGeom prst="rect">
            <a:avLst/>
          </a:prstGeom>
          <a:noFill/>
        </p:spPr>
        <p:txBody>
          <a:bodyPr wrap="square" rtlCol="0">
            <a:spAutoFit/>
          </a:bodyPr>
          <a:lstStyle/>
          <a:p>
            <a:r>
              <a:rPr lang="en-US" altLang="ko-KR" dirty="0"/>
              <a:t>An attacker can carefully construct a contract at an </a:t>
            </a:r>
            <a:r>
              <a:rPr lang="en-US" altLang="ko-KR" dirty="0">
                <a:solidFill>
                  <a:srgbClr val="FFFF00"/>
                </a:solidFill>
              </a:rPr>
              <a:t>external address</a:t>
            </a:r>
            <a:r>
              <a:rPr lang="en-US" altLang="ko-KR" dirty="0"/>
              <a:t> which contains </a:t>
            </a:r>
            <a:r>
              <a:rPr lang="en-US" altLang="ko-KR" dirty="0">
                <a:solidFill>
                  <a:srgbClr val="FFFF00"/>
                </a:solidFill>
              </a:rPr>
              <a:t>malicious code</a:t>
            </a:r>
            <a:r>
              <a:rPr lang="en-US" altLang="ko-KR" dirty="0"/>
              <a:t> in the </a:t>
            </a:r>
            <a:r>
              <a:rPr lang="en-US" altLang="ko-KR" dirty="0">
                <a:solidFill>
                  <a:srgbClr val="FFFF00"/>
                </a:solidFill>
              </a:rPr>
              <a:t>fallback function</a:t>
            </a:r>
            <a:r>
              <a:rPr lang="en-US" altLang="ko-KR" dirty="0"/>
              <a:t>. Thus, when a contract sends ether to this address</a:t>
            </a:r>
            <a:endParaRPr lang="ko-KR" altLang="en-US" dirty="0"/>
          </a:p>
        </p:txBody>
      </p:sp>
    </p:spTree>
    <p:extLst>
      <p:ext uri="{BB962C8B-B14F-4D97-AF65-F5344CB8AC3E}">
        <p14:creationId xmlns:p14="http://schemas.microsoft.com/office/powerpoint/2010/main" val="259673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Vulnerability</a:t>
            </a:r>
            <a:endParaRPr lang="ko-KR" altLang="en-US" dirty="0"/>
          </a:p>
        </p:txBody>
      </p:sp>
      <p:sp>
        <p:nvSpPr>
          <p:cNvPr id="5" name="TextBox 4">
            <a:extLst>
              <a:ext uri="{FF2B5EF4-FFF2-40B4-BE49-F238E27FC236}">
                <a16:creationId xmlns:a16="http://schemas.microsoft.com/office/drawing/2014/main" id="{D46C4019-EF93-4916-9ABD-AC261B93C168}"/>
              </a:ext>
            </a:extLst>
          </p:cNvPr>
          <p:cNvSpPr txBox="1"/>
          <p:nvPr/>
        </p:nvSpPr>
        <p:spPr>
          <a:xfrm>
            <a:off x="992405" y="1512444"/>
            <a:ext cx="10153741" cy="3970318"/>
          </a:xfrm>
          <a:prstGeom prst="rect">
            <a:avLst/>
          </a:prstGeom>
          <a:noFill/>
        </p:spPr>
        <p:txBody>
          <a:bodyPr wrap="square" rtlCol="0">
            <a:spAutoFit/>
          </a:bodyPr>
          <a:lstStyle/>
          <a:p>
            <a:r>
              <a:rPr lang="en-US" altLang="ko-KR" sz="2800" dirty="0">
                <a:ea typeface="Calibri"/>
                <a:cs typeface="Calibri"/>
                <a:sym typeface="Calibri"/>
              </a:rPr>
              <a:t>A Vulnerability is a hole or a weakness in the application, which can be a </a:t>
            </a:r>
            <a:r>
              <a:rPr lang="en-US" altLang="ko-KR" sz="2800" dirty="0">
                <a:solidFill>
                  <a:srgbClr val="FFFF00"/>
                </a:solidFill>
                <a:ea typeface="Calibri"/>
                <a:cs typeface="Calibri"/>
                <a:sym typeface="Calibri"/>
              </a:rPr>
              <a:t>design flaw </a:t>
            </a:r>
            <a:r>
              <a:rPr lang="en-US" altLang="ko-KR" sz="2800" dirty="0">
                <a:ea typeface="Calibri"/>
                <a:cs typeface="Calibri"/>
                <a:sym typeface="Calibri"/>
              </a:rPr>
              <a:t>or an </a:t>
            </a:r>
            <a:r>
              <a:rPr lang="en-US" altLang="ko-KR" sz="2800" dirty="0">
                <a:solidFill>
                  <a:srgbClr val="FFFF00"/>
                </a:solidFill>
                <a:ea typeface="Calibri"/>
                <a:cs typeface="Calibri"/>
                <a:sym typeface="Calibri"/>
              </a:rPr>
              <a:t>implementation bug</a:t>
            </a:r>
            <a:r>
              <a:rPr lang="en-US" altLang="ko-KR" sz="2800" dirty="0">
                <a:ea typeface="Calibri"/>
                <a:cs typeface="Calibri"/>
                <a:sym typeface="Calibri"/>
              </a:rPr>
              <a:t>, that allows an attacker to cause harm to the stakeholders of an application.</a:t>
            </a:r>
            <a:endParaRPr lang="en-US" altLang="ko-KR" sz="2800" dirty="0"/>
          </a:p>
          <a:p>
            <a:endParaRPr lang="en-US" altLang="ko-KR" sz="2800" dirty="0">
              <a:ea typeface="Calibri"/>
              <a:cs typeface="Calibri"/>
              <a:sym typeface="Calibri"/>
            </a:endParaRPr>
          </a:p>
          <a:p>
            <a:r>
              <a:rPr lang="en-US" altLang="ko-KR" sz="2800" dirty="0">
                <a:ea typeface="Calibri"/>
                <a:cs typeface="Calibri"/>
                <a:sym typeface="Calibri"/>
              </a:rPr>
              <a:t>Stakeholders include the application owner, application users, and other entities that rely on the application. The term “vulnerability” is often used very loosely. However, here we need to distinguish threats, attacks, and countermeasures</a:t>
            </a:r>
            <a:endParaRPr lang="en-US" altLang="ko-KR" sz="2800" dirty="0"/>
          </a:p>
          <a:p>
            <a:pPr algn="r"/>
            <a:r>
              <a:rPr lang="en-US" altLang="ko-KR" sz="2800" dirty="0">
                <a:ea typeface="Calibri"/>
                <a:cs typeface="Calibri"/>
                <a:sym typeface="Calibri"/>
              </a:rPr>
              <a:t>-OWASP What is a vulnerability?-</a:t>
            </a:r>
          </a:p>
        </p:txBody>
      </p:sp>
    </p:spTree>
    <p:extLst>
      <p:ext uri="{BB962C8B-B14F-4D97-AF65-F5344CB8AC3E}">
        <p14:creationId xmlns:p14="http://schemas.microsoft.com/office/powerpoint/2010/main" val="211562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5283-A75D-4C1F-A914-C14AC2F10369}"/>
              </a:ext>
            </a:extLst>
          </p:cNvPr>
          <p:cNvSpPr>
            <a:spLocks noGrp="1"/>
          </p:cNvSpPr>
          <p:nvPr>
            <p:ph type="title"/>
          </p:nvPr>
        </p:nvSpPr>
        <p:spPr>
          <a:xfrm>
            <a:off x="913795" y="194821"/>
            <a:ext cx="10353762" cy="1257300"/>
          </a:xfrm>
        </p:spPr>
        <p:txBody>
          <a:bodyPr/>
          <a:lstStyle/>
          <a:p>
            <a:r>
              <a:rPr lang="en-US" altLang="ko-KR" dirty="0"/>
              <a:t>Classes of Vulnerabilities</a:t>
            </a:r>
            <a:endParaRPr lang="ko-KR" altLang="en-US" dirty="0"/>
          </a:p>
        </p:txBody>
      </p:sp>
      <p:sp>
        <p:nvSpPr>
          <p:cNvPr id="4" name="Google Shape;132;p9">
            <a:extLst>
              <a:ext uri="{FF2B5EF4-FFF2-40B4-BE49-F238E27FC236}">
                <a16:creationId xmlns:a16="http://schemas.microsoft.com/office/drawing/2014/main" id="{C015F5E6-E503-4310-818E-F2868F4C9EA1}"/>
              </a:ext>
            </a:extLst>
          </p:cNvPr>
          <p:cNvSpPr txBox="1"/>
          <p:nvPr/>
        </p:nvSpPr>
        <p:spPr>
          <a:xfrm>
            <a:off x="2196860" y="2018581"/>
            <a:ext cx="6728604" cy="707886"/>
          </a:xfrm>
          <a:prstGeom prst="rect">
            <a:avLst/>
          </a:prstGeom>
          <a:noFill/>
          <a:ln>
            <a:noFill/>
          </a:ln>
        </p:spPr>
        <p:txBody>
          <a:bodyPr spcFirstLastPara="1" wrap="square" lIns="91425" tIns="45700" rIns="91425" bIns="45700" anchor="t" anchorCtr="0">
            <a:spAutoFit/>
          </a:bodyPr>
          <a:lstStyle/>
          <a:p>
            <a:r>
              <a:rPr lang="en-US" sz="4000" dirty="0">
                <a:latin typeface="Calibri"/>
                <a:ea typeface="Calibri"/>
                <a:cs typeface="Calibri"/>
                <a:sym typeface="Calibri"/>
              </a:rPr>
              <a:t>Logical Vulnerability</a:t>
            </a:r>
            <a:r>
              <a:rPr lang="en-US" sz="3200" dirty="0">
                <a:latin typeface="Calibri"/>
                <a:ea typeface="Calibri"/>
                <a:cs typeface="Calibri"/>
                <a:sym typeface="Calibri"/>
              </a:rPr>
              <a:t>(Abusing)</a:t>
            </a:r>
            <a:endParaRPr sz="4000" dirty="0">
              <a:latin typeface="Calibri"/>
              <a:ea typeface="Calibri"/>
              <a:cs typeface="Calibri"/>
              <a:sym typeface="Calibri"/>
            </a:endParaRPr>
          </a:p>
        </p:txBody>
      </p:sp>
      <p:sp>
        <p:nvSpPr>
          <p:cNvPr id="6" name="Google Shape;133;p9">
            <a:extLst>
              <a:ext uri="{FF2B5EF4-FFF2-40B4-BE49-F238E27FC236}">
                <a16:creationId xmlns:a16="http://schemas.microsoft.com/office/drawing/2014/main" id="{0DE88769-0AE9-4803-974A-B9E15C306D5C}"/>
              </a:ext>
            </a:extLst>
          </p:cNvPr>
          <p:cNvSpPr txBox="1"/>
          <p:nvPr/>
        </p:nvSpPr>
        <p:spPr>
          <a:xfrm>
            <a:off x="2196860" y="4153920"/>
            <a:ext cx="7384212" cy="707886"/>
          </a:xfrm>
          <a:prstGeom prst="rect">
            <a:avLst/>
          </a:prstGeom>
          <a:noFill/>
          <a:ln>
            <a:noFill/>
          </a:ln>
        </p:spPr>
        <p:txBody>
          <a:bodyPr spcFirstLastPara="1" wrap="square" lIns="91425" tIns="45700" rIns="91425" bIns="45700" anchor="t" anchorCtr="0">
            <a:spAutoFit/>
          </a:bodyPr>
          <a:lstStyle/>
          <a:p>
            <a:r>
              <a:rPr lang="en-US" sz="4000" dirty="0">
                <a:latin typeface="Calibri"/>
                <a:ea typeface="Calibri"/>
                <a:cs typeface="Calibri"/>
                <a:sym typeface="Calibri"/>
              </a:rPr>
              <a:t>Memory Corruption Vulnerability</a:t>
            </a:r>
            <a:endParaRPr sz="4000" dirty="0">
              <a:latin typeface="Calibri"/>
              <a:ea typeface="Calibri"/>
              <a:cs typeface="Calibri"/>
              <a:sym typeface="Calibri"/>
            </a:endParaRPr>
          </a:p>
        </p:txBody>
      </p:sp>
      <p:sp>
        <p:nvSpPr>
          <p:cNvPr id="7" name="Google Shape;134;p9">
            <a:extLst>
              <a:ext uri="{FF2B5EF4-FFF2-40B4-BE49-F238E27FC236}">
                <a16:creationId xmlns:a16="http://schemas.microsoft.com/office/drawing/2014/main" id="{AC3A85ED-3465-4137-A1A7-CBF7919B2075}"/>
              </a:ext>
            </a:extLst>
          </p:cNvPr>
          <p:cNvSpPr txBox="1"/>
          <p:nvPr/>
        </p:nvSpPr>
        <p:spPr>
          <a:xfrm>
            <a:off x="4564084" y="2576288"/>
            <a:ext cx="5818909" cy="830997"/>
          </a:xfrm>
          <a:prstGeom prst="rect">
            <a:avLst/>
          </a:prstGeom>
          <a:noFill/>
          <a:ln>
            <a:noFill/>
          </a:ln>
        </p:spPr>
        <p:txBody>
          <a:bodyPr spcFirstLastPara="1" wrap="square" lIns="91425" tIns="45700" rIns="91425" bIns="45700" anchor="t" anchorCtr="0">
            <a:spAutoFit/>
          </a:bodyPr>
          <a:lstStyle/>
          <a:p>
            <a:r>
              <a:rPr lang="en-US" sz="2400">
                <a:solidFill>
                  <a:srgbClr val="FFFF00"/>
                </a:solidFill>
                <a:latin typeface="Calibri"/>
                <a:ea typeface="Calibri"/>
                <a:cs typeface="Calibri"/>
                <a:sym typeface="Calibri"/>
              </a:rPr>
              <a:t>principle of least privilege</a:t>
            </a:r>
            <a:endParaRPr>
              <a:solidFill>
                <a:srgbClr val="FFFF00"/>
              </a:solidFill>
            </a:endParaRPr>
          </a:p>
          <a:p>
            <a:r>
              <a:rPr lang="en-US" sz="2400">
                <a:solidFill>
                  <a:srgbClr val="FFFF00"/>
                </a:solidFill>
                <a:latin typeface="Calibri"/>
                <a:ea typeface="Calibri"/>
                <a:cs typeface="Calibri"/>
                <a:sym typeface="Calibri"/>
              </a:rPr>
              <a:t>principle of fine-grained privilege separation</a:t>
            </a:r>
            <a:endParaRPr sz="2400">
              <a:solidFill>
                <a:srgbClr val="FFFF00"/>
              </a:solidFill>
              <a:latin typeface="Calibri"/>
              <a:ea typeface="Calibri"/>
              <a:cs typeface="Calibri"/>
              <a:sym typeface="Calibri"/>
            </a:endParaRPr>
          </a:p>
        </p:txBody>
      </p:sp>
    </p:spTree>
    <p:extLst>
      <p:ext uri="{BB962C8B-B14F-4D97-AF65-F5344CB8AC3E}">
        <p14:creationId xmlns:p14="http://schemas.microsoft.com/office/powerpoint/2010/main" val="212197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38"/>
        <p:cNvGrpSpPr/>
        <p:nvPr/>
      </p:nvGrpSpPr>
      <p:grpSpPr>
        <a:xfrm>
          <a:off x="0" y="0"/>
          <a:ext cx="0" cy="0"/>
          <a:chOff x="0" y="0"/>
          <a:chExt cx="0" cy="0"/>
        </a:xfrm>
      </p:grpSpPr>
      <p:sp>
        <p:nvSpPr>
          <p:cNvPr id="140" name="Google Shape;140;p10"/>
          <p:cNvSpPr txBox="1"/>
          <p:nvPr/>
        </p:nvSpPr>
        <p:spPr>
          <a:xfrm>
            <a:off x="2196860" y="2018581"/>
            <a:ext cx="6728604" cy="707886"/>
          </a:xfrm>
          <a:prstGeom prst="rect">
            <a:avLst/>
          </a:prstGeom>
          <a:noFill/>
          <a:ln>
            <a:noFill/>
          </a:ln>
        </p:spPr>
        <p:txBody>
          <a:bodyPr spcFirstLastPara="1" wrap="square" lIns="91425" tIns="45700" rIns="91425" bIns="45700" anchor="t" anchorCtr="0">
            <a:spAutoFit/>
          </a:bodyPr>
          <a:lstStyle/>
          <a:p>
            <a:r>
              <a:rPr lang="en-US" sz="4000">
                <a:latin typeface="Calibri"/>
                <a:ea typeface="Calibri"/>
                <a:cs typeface="Calibri"/>
                <a:sym typeface="Calibri"/>
              </a:rPr>
              <a:t>Logical Vulnerability</a:t>
            </a:r>
            <a:endParaRPr sz="4000">
              <a:latin typeface="Calibri"/>
              <a:ea typeface="Calibri"/>
              <a:cs typeface="Calibri"/>
              <a:sym typeface="Calibri"/>
            </a:endParaRPr>
          </a:p>
        </p:txBody>
      </p:sp>
      <p:sp>
        <p:nvSpPr>
          <p:cNvPr id="141" name="Google Shape;141;p10"/>
          <p:cNvSpPr txBox="1"/>
          <p:nvPr/>
        </p:nvSpPr>
        <p:spPr>
          <a:xfrm>
            <a:off x="2196860" y="4153920"/>
            <a:ext cx="7384212" cy="707886"/>
          </a:xfrm>
          <a:prstGeom prst="rect">
            <a:avLst/>
          </a:prstGeom>
          <a:noFill/>
          <a:ln w="38100" cap="flat" cmpd="sng">
            <a:solidFill>
              <a:srgbClr val="CCFFCC"/>
            </a:solidFill>
            <a:prstDash val="solid"/>
            <a:round/>
            <a:headEnd type="none" w="sm" len="sm"/>
            <a:tailEnd type="none" w="sm" len="sm"/>
          </a:ln>
        </p:spPr>
        <p:txBody>
          <a:bodyPr spcFirstLastPara="1" wrap="square" lIns="91425" tIns="45700" rIns="91425" bIns="45700" anchor="t" anchorCtr="0">
            <a:spAutoFit/>
          </a:bodyPr>
          <a:lstStyle/>
          <a:p>
            <a:r>
              <a:rPr lang="en-US" sz="4000">
                <a:latin typeface="Calibri"/>
                <a:ea typeface="Calibri"/>
                <a:cs typeface="Calibri"/>
                <a:sym typeface="Calibri"/>
              </a:rPr>
              <a:t>Memory Corruption Vulnerability</a:t>
            </a:r>
            <a:endParaRPr sz="4000">
              <a:latin typeface="Calibri"/>
              <a:ea typeface="Calibri"/>
              <a:cs typeface="Calibri"/>
              <a:sym typeface="Calibri"/>
            </a:endParaRPr>
          </a:p>
        </p:txBody>
      </p:sp>
      <p:sp>
        <p:nvSpPr>
          <p:cNvPr id="142" name="Google Shape;142;p10"/>
          <p:cNvSpPr txBox="1"/>
          <p:nvPr/>
        </p:nvSpPr>
        <p:spPr>
          <a:xfrm>
            <a:off x="6096001" y="2576288"/>
            <a:ext cx="3639671" cy="461665"/>
          </a:xfrm>
          <a:prstGeom prst="rect">
            <a:avLst/>
          </a:prstGeom>
          <a:noFill/>
          <a:ln>
            <a:noFill/>
          </a:ln>
        </p:spPr>
        <p:txBody>
          <a:bodyPr spcFirstLastPara="1" wrap="square" lIns="91425" tIns="45700" rIns="91425" bIns="45700" anchor="t" anchorCtr="0">
            <a:spAutoFit/>
          </a:bodyPr>
          <a:lstStyle/>
          <a:p>
            <a:r>
              <a:rPr lang="en-US" sz="2400" dirty="0">
                <a:solidFill>
                  <a:srgbClr val="FFFF00"/>
                </a:solidFill>
                <a:latin typeface="Calibri"/>
                <a:ea typeface="Calibri"/>
                <a:cs typeface="Calibri"/>
                <a:sym typeface="Calibri"/>
              </a:rPr>
              <a:t>Race Condition?</a:t>
            </a:r>
            <a:endParaRPr sz="2400" dirty="0">
              <a:solidFill>
                <a:srgbClr val="FFFF00"/>
              </a:solidFill>
              <a:latin typeface="Calibri"/>
              <a:ea typeface="Calibri"/>
              <a:cs typeface="Calibri"/>
              <a:sym typeface="Calibri"/>
            </a:endParaRPr>
          </a:p>
        </p:txBody>
      </p:sp>
      <p:sp>
        <p:nvSpPr>
          <p:cNvPr id="8" name="Title 1">
            <a:extLst>
              <a:ext uri="{FF2B5EF4-FFF2-40B4-BE49-F238E27FC236}">
                <a16:creationId xmlns:a16="http://schemas.microsoft.com/office/drawing/2014/main" id="{79DC25F3-F2C3-4A3D-8595-114BA4758892}"/>
              </a:ext>
            </a:extLst>
          </p:cNvPr>
          <p:cNvSpPr txBox="1">
            <a:spLocks/>
          </p:cNvSpPr>
          <p:nvPr/>
        </p:nvSpPr>
        <p:spPr>
          <a:xfrm>
            <a:off x="913795" y="194821"/>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a:lstStyle>
          <a:p>
            <a:r>
              <a:rPr lang="en-US" altLang="ko-KR" dirty="0"/>
              <a:t>Classes of Vulnerabilities</a:t>
            </a:r>
            <a:endParaRPr lang="ko-KR" alt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16c05727-aa75-4e4a-9b5f-8a80a1165891"/>
    <ds:schemaRef ds:uri="http://purl.org/dc/elements/1.1/"/>
    <ds:schemaRef ds:uri="71af3243-3dd4-4a8d-8c0d-dd76da1f02a5"/>
    <ds:schemaRef ds:uri="http://purl.org/dc/dcmitype/"/>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{764BE169-8E34-4EE5-908C-EDEB7FEDC21F}tf11665031_win32</Template>
  <TotalTime>22232</TotalTime>
  <Words>5779</Words>
  <Application>Microsoft Office PowerPoint</Application>
  <PresentationFormat>Widescreen</PresentationFormat>
  <Paragraphs>946</Paragraphs>
  <Slides>66</Slides>
  <Notes>5</Notes>
  <HiddenSlides>18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나눔고딕코딩</vt:lpstr>
      <vt:lpstr>맑은 고딕</vt:lpstr>
      <vt:lpstr>Arial</vt:lpstr>
      <vt:lpstr>Arial Nova</vt:lpstr>
      <vt:lpstr>Arial Nova Light</vt:lpstr>
      <vt:lpstr>Calibri</vt:lpstr>
      <vt:lpstr>Franklin Gothic Book</vt:lpstr>
      <vt:lpstr>Inconsolata</vt:lpstr>
      <vt:lpstr>Segoe UI Symbol</vt:lpstr>
      <vt:lpstr>Wingdings 2</vt:lpstr>
      <vt:lpstr>SlateVTI</vt:lpstr>
      <vt:lpstr>Introduction to categories of  blockchain  vulnerability</vt:lpstr>
      <vt:lpstr>Contents</vt:lpstr>
      <vt:lpstr>Contents</vt:lpstr>
      <vt:lpstr>Introduction</vt:lpstr>
      <vt:lpstr>PowerPoint Presentation</vt:lpstr>
      <vt:lpstr>PowerPoint Presentation</vt:lpstr>
      <vt:lpstr>Vulnerability</vt:lpstr>
      <vt:lpstr>Classes of Vulnerabilities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Smart-Contract Vuln Categories</vt:lpstr>
      <vt:lpstr>Smart-Contract Vuln Categories</vt:lpstr>
      <vt:lpstr>Re-Entrancy</vt:lpstr>
      <vt:lpstr>Re-Entrancy</vt:lpstr>
      <vt:lpstr>Re-Entrancy</vt:lpstr>
      <vt:lpstr>Re-Entrancy</vt:lpstr>
      <vt:lpstr>PowerPoint Presentation</vt:lpstr>
      <vt:lpstr>Re-Entrancy</vt:lpstr>
      <vt:lpstr>Re-Entrancy</vt:lpstr>
      <vt:lpstr>Re-Entrancy</vt:lpstr>
      <vt:lpstr>Re-Entrancy</vt:lpstr>
      <vt:lpstr>Delegatecall</vt:lpstr>
      <vt:lpstr>Delegatecall</vt:lpstr>
      <vt:lpstr>PowerPoint Presentation</vt:lpstr>
      <vt:lpstr>Delegatecall</vt:lpstr>
      <vt:lpstr>Delegatecall</vt:lpstr>
      <vt:lpstr>Delegatecall</vt:lpstr>
      <vt:lpstr>DelegateCall</vt:lpstr>
      <vt:lpstr>DelegateCall</vt:lpstr>
      <vt:lpstr>Entropy Illusion</vt:lpstr>
      <vt:lpstr>Entropy Illusion</vt:lpstr>
      <vt:lpstr>Entropy Illusion</vt:lpstr>
      <vt:lpstr>Entropy Illusion</vt:lpstr>
      <vt:lpstr>Entropy Illusion</vt:lpstr>
      <vt:lpstr>Entropy Illusion</vt:lpstr>
      <vt:lpstr>Entropy Illusion</vt:lpstr>
      <vt:lpstr>Entropy Illusion</vt:lpstr>
      <vt:lpstr>Entropy Illusion</vt:lpstr>
      <vt:lpstr>DelegateCall</vt:lpstr>
      <vt:lpstr>Unexpected Ether</vt:lpstr>
      <vt:lpstr>Unexpected Ether</vt:lpstr>
      <vt:lpstr>Unexpected Ether</vt:lpstr>
      <vt:lpstr>Unexpected Ether</vt:lpstr>
      <vt:lpstr>Unexpected Ether</vt:lpstr>
      <vt:lpstr>Arithmetic Over/Under Flows</vt:lpstr>
      <vt:lpstr>Arithmetic Over/Under Flows</vt:lpstr>
      <vt:lpstr>Arithmetic Over/Under Flows</vt:lpstr>
      <vt:lpstr>Default Visibilities</vt:lpstr>
      <vt:lpstr>Default Visibility</vt:lpstr>
      <vt:lpstr>Default Visibility</vt:lpstr>
      <vt:lpstr>WRAP-UP</vt:lpstr>
      <vt:lpstr>Discussion</vt:lpstr>
      <vt:lpstr>그 날은 쉽게 오지 않는다!.</vt:lpstr>
      <vt:lpstr>References</vt:lpstr>
      <vt:lpstr>References</vt:lpstr>
      <vt:lpstr>References</vt:lpstr>
      <vt:lpstr>Delegatecall</vt:lpstr>
      <vt:lpstr>PowerPoint Presentation</vt:lpstr>
      <vt:lpstr>Re-Entrancy</vt:lpstr>
      <vt:lpstr>Re-Entrancy</vt:lpstr>
      <vt:lpstr>Re-Entrancy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Nam Sungyup</dc:creator>
  <cp:lastModifiedBy>Nam Sungyup</cp:lastModifiedBy>
  <cp:revision>71</cp:revision>
  <dcterms:created xsi:type="dcterms:W3CDTF">2021-10-11T23:52:41Z</dcterms:created>
  <dcterms:modified xsi:type="dcterms:W3CDTF">2021-11-17T22:56:42Z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